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4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5.xml" ContentType="application/vnd.openxmlformats-officedocument.theme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</p:sldMasterIdLst>
  <p:notesMasterIdLst>
    <p:notesMasterId r:id="rId23"/>
  </p:notesMasterIdLst>
  <p:sldIdLst>
    <p:sldId id="256" r:id="rId7"/>
    <p:sldId id="266" r:id="rId8"/>
    <p:sldId id="388" r:id="rId9"/>
    <p:sldId id="257" r:id="rId10"/>
    <p:sldId id="258" r:id="rId11"/>
    <p:sldId id="259" r:id="rId12"/>
    <p:sldId id="387" r:id="rId13"/>
    <p:sldId id="267" r:id="rId14"/>
    <p:sldId id="268" r:id="rId15"/>
    <p:sldId id="269" r:id="rId16"/>
    <p:sldId id="261" r:id="rId17"/>
    <p:sldId id="270" r:id="rId18"/>
    <p:sldId id="271" r:id="rId19"/>
    <p:sldId id="262" r:id="rId20"/>
    <p:sldId id="264" r:id="rId21"/>
    <p:sldId id="265" r:id="rId22"/>
  </p:sldIdLst>
  <p:sldSz cx="9144000" cy="5143500" type="screen16x9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E9639D4-E3E2-4D34-9284-5A2195B3D0D7}" styleName="Estilo Claro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4" autoAdjust="0"/>
    <p:restoredTop sz="94660"/>
  </p:normalViewPr>
  <p:slideViewPr>
    <p:cSldViewPr snapToGrid="0">
      <p:cViewPr varScale="1">
        <p:scale>
          <a:sx n="95" d="100"/>
          <a:sy n="95" d="100"/>
        </p:scale>
        <p:origin x="60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5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slide" Target="slides/slide14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DC7C921-4269-4800-958A-3253852F0A2F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</dgm:pt>
    <dgm:pt modelId="{8F3FA3EC-E001-451F-9BC9-2F12EC3C73A3}">
      <dgm:prSet phldrT="[Texto]"/>
      <dgm:spPr/>
      <dgm:t>
        <a:bodyPr/>
        <a:lstStyle/>
        <a:p>
          <a:r>
            <a:rPr lang="pt-BR"/>
            <a:t> </a:t>
          </a:r>
        </a:p>
      </dgm:t>
    </dgm:pt>
    <dgm:pt modelId="{E2398892-D716-4591-BABC-1627EC5BCF36}" type="sibTrans" cxnId="{D44EAE7F-1EC5-4373-BF65-0F615F8238F7}">
      <dgm:prSet/>
      <dgm:spPr>
        <a:blipFill dpi="0" rotWithShape="1">
          <a:blip xmlns:r="http://schemas.openxmlformats.org/officeDocument/2006/relationships" r:embed="rId1"/>
          <a:srcRect/>
          <a:stretch>
            <a:fillRect l="-5000" r="-2000"/>
          </a:stretch>
        </a:blipFill>
        <a:ln>
          <a:solidFill>
            <a:srgbClr val="5F7BDB"/>
          </a:solidFill>
        </a:ln>
      </dgm:spPr>
      <dgm:t>
        <a:bodyPr/>
        <a:lstStyle/>
        <a:p>
          <a:endParaRPr lang="pt-BR"/>
        </a:p>
      </dgm:t>
    </dgm:pt>
    <dgm:pt modelId="{E2277C37-93B0-41AE-947E-C237396E8B1A}" type="parTrans" cxnId="{D44EAE7F-1EC5-4373-BF65-0F615F8238F7}">
      <dgm:prSet/>
      <dgm:spPr/>
      <dgm:t>
        <a:bodyPr/>
        <a:lstStyle/>
        <a:p>
          <a:endParaRPr lang="pt-BR"/>
        </a:p>
      </dgm:t>
    </dgm:pt>
    <dgm:pt modelId="{E4FAEAD6-5192-4A6F-8087-1DFA2785C25C}" type="pres">
      <dgm:prSet presAssocID="{DDC7C921-4269-4800-958A-3253852F0A2F}" presName="Name0" presStyleCnt="0">
        <dgm:presLayoutVars>
          <dgm:chMax val="7"/>
          <dgm:chPref val="7"/>
          <dgm:dir/>
        </dgm:presLayoutVars>
      </dgm:prSet>
      <dgm:spPr/>
    </dgm:pt>
    <dgm:pt modelId="{098C9BB7-0FC8-4ABC-A3CA-0ECEA2FEE7E9}" type="pres">
      <dgm:prSet presAssocID="{DDC7C921-4269-4800-958A-3253852F0A2F}" presName="Name1" presStyleCnt="0"/>
      <dgm:spPr/>
    </dgm:pt>
    <dgm:pt modelId="{A19DE4C9-EF8B-4072-A66F-D7797343F54E}" type="pres">
      <dgm:prSet presAssocID="{E2398892-D716-4591-BABC-1627EC5BCF36}" presName="picture_1" presStyleCnt="0"/>
      <dgm:spPr/>
    </dgm:pt>
    <dgm:pt modelId="{E0362B69-D1F9-4A78-B22E-B7995A51B1A7}" type="pres">
      <dgm:prSet presAssocID="{E2398892-D716-4591-BABC-1627EC5BCF36}" presName="pictureRepeatNode" presStyleLbl="alignImgPlace1" presStyleIdx="0" presStyleCnt="1" custScaleX="114940" custScaleY="86135" custLinFactNeighborX="42530" custLinFactNeighborY="10260"/>
      <dgm:spPr/>
    </dgm:pt>
    <dgm:pt modelId="{6800488A-ABDF-423B-B912-ABAB078B5E8D}" type="pres">
      <dgm:prSet presAssocID="{8F3FA3EC-E001-451F-9BC9-2F12EC3C73A3}" presName="text_1" presStyleLbl="node1" presStyleIdx="0" presStyleCnt="0" custLinFactNeighborX="8652" custLinFactNeighborY="-51231">
        <dgm:presLayoutVars>
          <dgm:bulletEnabled val="1"/>
        </dgm:presLayoutVars>
      </dgm:prSet>
      <dgm:spPr/>
    </dgm:pt>
  </dgm:ptLst>
  <dgm:cxnLst>
    <dgm:cxn modelId="{BEB4CA62-5A23-4498-B1C5-CE81FADAD503}" type="presOf" srcId="{DDC7C921-4269-4800-958A-3253852F0A2F}" destId="{E4FAEAD6-5192-4A6F-8087-1DFA2785C25C}" srcOrd="0" destOrd="0" presId="urn:microsoft.com/office/officeart/2008/layout/CircularPictureCallout"/>
    <dgm:cxn modelId="{D44EAE7F-1EC5-4373-BF65-0F615F8238F7}" srcId="{DDC7C921-4269-4800-958A-3253852F0A2F}" destId="{8F3FA3EC-E001-451F-9BC9-2F12EC3C73A3}" srcOrd="0" destOrd="0" parTransId="{E2277C37-93B0-41AE-947E-C237396E8B1A}" sibTransId="{E2398892-D716-4591-BABC-1627EC5BCF36}"/>
    <dgm:cxn modelId="{836009B2-CDB4-4059-882D-6BEFD719348F}" type="presOf" srcId="{8F3FA3EC-E001-451F-9BC9-2F12EC3C73A3}" destId="{6800488A-ABDF-423B-B912-ABAB078B5E8D}" srcOrd="0" destOrd="0" presId="urn:microsoft.com/office/officeart/2008/layout/CircularPictureCallout"/>
    <dgm:cxn modelId="{F0EE18E6-7418-472B-B723-F11A9CA50E79}" type="presOf" srcId="{E2398892-D716-4591-BABC-1627EC5BCF36}" destId="{E0362B69-D1F9-4A78-B22E-B7995A51B1A7}" srcOrd="0" destOrd="0" presId="urn:microsoft.com/office/officeart/2008/layout/CircularPictureCallout"/>
    <dgm:cxn modelId="{2BB06ABC-DDF5-46C5-B30B-54FB441BF1B8}" type="presParOf" srcId="{E4FAEAD6-5192-4A6F-8087-1DFA2785C25C}" destId="{098C9BB7-0FC8-4ABC-A3CA-0ECEA2FEE7E9}" srcOrd="0" destOrd="0" presId="urn:microsoft.com/office/officeart/2008/layout/CircularPictureCallout"/>
    <dgm:cxn modelId="{7311602F-E02E-48CC-9AC3-F538A90ADC43}" type="presParOf" srcId="{098C9BB7-0FC8-4ABC-A3CA-0ECEA2FEE7E9}" destId="{A19DE4C9-EF8B-4072-A66F-D7797343F54E}" srcOrd="0" destOrd="0" presId="urn:microsoft.com/office/officeart/2008/layout/CircularPictureCallout"/>
    <dgm:cxn modelId="{F7F06651-0DD9-495D-9CF2-E08BFC3A82A1}" type="presParOf" srcId="{A19DE4C9-EF8B-4072-A66F-D7797343F54E}" destId="{E0362B69-D1F9-4A78-B22E-B7995A51B1A7}" srcOrd="0" destOrd="0" presId="urn:microsoft.com/office/officeart/2008/layout/CircularPictureCallout"/>
    <dgm:cxn modelId="{5C42AE11-5DE0-47A1-92EA-D76FACFBB2BB}" type="presParOf" srcId="{098C9BB7-0FC8-4ABC-A3CA-0ECEA2FEE7E9}" destId="{6800488A-ABDF-423B-B912-ABAB078B5E8D}" srcOrd="1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0362B69-D1F9-4A78-B22E-B7995A51B1A7}">
      <dsp:nvSpPr>
        <dsp:cNvPr id="0" name=""/>
        <dsp:cNvSpPr/>
      </dsp:nvSpPr>
      <dsp:spPr>
        <a:xfrm>
          <a:off x="2748288" y="1024389"/>
          <a:ext cx="3713711" cy="2783021"/>
        </a:xfrm>
        <a:prstGeom prst="ellipse">
          <a:avLst/>
        </a:prstGeom>
        <a:blipFill dpi="0" rotWithShape="1">
          <a:blip xmlns:r="http://schemas.openxmlformats.org/officeDocument/2006/relationships" r:embed="rId1"/>
          <a:srcRect/>
          <a:stretch>
            <a:fillRect l="-5000" r="-2000"/>
          </a:stretch>
        </a:blipFill>
        <a:ln w="25400" cap="flat" cmpd="sng" algn="ctr">
          <a:solidFill>
            <a:srgbClr val="5F7BDB"/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00488A-ABDF-423B-B912-ABAB078B5E8D}">
      <dsp:nvSpPr>
        <dsp:cNvPr id="0" name=""/>
        <dsp:cNvSpPr/>
      </dsp:nvSpPr>
      <dsp:spPr>
        <a:xfrm>
          <a:off x="2375989" y="1638320"/>
          <a:ext cx="2067840" cy="1066230"/>
        </a:xfrm>
        <a:prstGeom prst="rect">
          <a:avLst/>
        </a:prstGeom>
        <a:noFill/>
        <a:ln w="25400" cap="flat" cmpd="sng" algn="ctr">
          <a:noFill/>
          <a:prstDash val="solid"/>
          <a:miter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6500" kern="1200"/>
            <a:t> </a:t>
          </a:r>
        </a:p>
      </dsp:txBody>
      <dsp:txXfrm>
        <a:off x="2375989" y="1638320"/>
        <a:ext cx="2067840" cy="10662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fi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FDCE9B92-E990-432D-AD31-F71B6603C0C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D8478FD-A4CE-43D2-A246-3DB87BB8FB91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4B5D6F-D71A-4BC3-9722-C6D05EF870B5}" type="datetimeFigureOut">
              <a:rPr lang="pt-BR" smtClean="0"/>
              <a:t>25/05/2021</a:t>
            </a:fld>
            <a:endParaRPr lang="pt-BR"/>
          </a:p>
        </p:txBody>
      </p:sp>
      <p:sp>
        <p:nvSpPr>
          <p:cNvPr id="4" name="Espaço Reservado para Imagem de Slide 3">
            <a:extLst>
              <a:ext uri="{FF2B5EF4-FFF2-40B4-BE49-F238E27FC236}">
                <a16:creationId xmlns:a16="http://schemas.microsoft.com/office/drawing/2014/main" id="{25574818-2147-4365-8090-EAFE5482EE9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>
            <a:extLst>
              <a:ext uri="{FF2B5EF4-FFF2-40B4-BE49-F238E27FC236}">
                <a16:creationId xmlns:a16="http://schemas.microsoft.com/office/drawing/2014/main" id="{D6C614A7-E357-44FB-A1ED-BD8B9BE0BC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67326B5-A3C2-470F-BD33-F6AC2F294A8C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6EF6F54-2038-443A-9402-1850391A85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142ED5-D7AF-497E-8F3D-EEC10827C37C}" type="slidenum">
              <a:rPr lang="pt-BR" smtClean="0"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subTitle"/>
          </p:nvPr>
        </p:nvSpPr>
        <p:spPr>
          <a:xfrm>
            <a:off x="720000" y="540000"/>
            <a:ext cx="7703640" cy="66445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PlaceHolder 1"/>
          <p:cNvSpPr>
            <a:spLocks noGrp="1"/>
          </p:cNvSpPr>
          <p:nvPr>
            <p:ph type="subTitle"/>
          </p:nvPr>
        </p:nvSpPr>
        <p:spPr>
          <a:xfrm>
            <a:off x="720000" y="540000"/>
            <a:ext cx="7703640" cy="66445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PlaceHolder 1"/>
          <p:cNvSpPr>
            <a:spLocks noGrp="1"/>
          </p:cNvSpPr>
          <p:nvPr>
            <p:ph type="subTitle"/>
          </p:nvPr>
        </p:nvSpPr>
        <p:spPr>
          <a:xfrm>
            <a:off x="720000" y="540000"/>
            <a:ext cx="7703640" cy="66445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36A935-14D1-49B4-895B-7508779B595E}" type="datetimeFigureOut">
              <a:rPr lang="pt-BR" smtClean="0"/>
              <a:t>25/05/2021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DCBCD5-F637-4B1E-89B1-C38DCCB2E15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4217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2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PlaceHolder 1"/>
          <p:cNvSpPr>
            <a:spLocks noGrp="1"/>
          </p:cNvSpPr>
          <p:nvPr>
            <p:ph type="subTitle"/>
          </p:nvPr>
        </p:nvSpPr>
        <p:spPr>
          <a:xfrm>
            <a:off x="720000" y="540000"/>
            <a:ext cx="7703640" cy="66445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7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4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720000" y="540000"/>
            <a:ext cx="7703640" cy="66445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9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2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3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4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5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6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PlaceHolder 1"/>
          <p:cNvSpPr>
            <a:spLocks noGrp="1"/>
          </p:cNvSpPr>
          <p:nvPr>
            <p:ph type="subTitle"/>
          </p:nvPr>
        </p:nvSpPr>
        <p:spPr>
          <a:xfrm>
            <a:off x="720000" y="540000"/>
            <a:ext cx="7703640" cy="664452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pt-BR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1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5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2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7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0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1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2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3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4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pt-BR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slideLayout" Target="../slideLayouts/slideLayout49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1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9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4.xml"/><Relationship Id="rId7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73.xml"/><Relationship Id="rId2" Type="http://schemas.openxmlformats.org/officeDocument/2006/relationships/slideLayout" Target="../slideLayouts/slideLayout63.xml"/><Relationship Id="rId1" Type="http://schemas.openxmlformats.org/officeDocument/2006/relationships/slideLayout" Target="../slideLayouts/slideLayout62.xml"/><Relationship Id="rId6" Type="http://schemas.openxmlformats.org/officeDocument/2006/relationships/slideLayout" Target="../slideLayouts/slideLayout67.xml"/><Relationship Id="rId11" Type="http://schemas.openxmlformats.org/officeDocument/2006/relationships/slideLayout" Target="../slideLayouts/slideLayout72.xml"/><Relationship Id="rId5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71.xml"/><Relationship Id="rId4" Type="http://schemas.openxmlformats.org/officeDocument/2006/relationships/slideLayout" Target="../slideLayouts/slideLayout65.xml"/><Relationship Id="rId9" Type="http://schemas.openxmlformats.org/officeDocument/2006/relationships/slideLayout" Target="../slideLayouts/slideLayout7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3A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720000" y="576000"/>
            <a:ext cx="4683240" cy="2444040"/>
          </a:xfrm>
          <a:prstGeom prst="rect">
            <a:avLst/>
          </a:prstGeom>
        </p:spPr>
        <p:txBody>
          <a:bodyPr tIns="91440" bIns="91440" anchor="ctr">
            <a:noAutofit/>
          </a:bodyPr>
          <a:lstStyle/>
          <a:p>
            <a:pPr algn="ctr"/>
            <a:r>
              <a:rPr lang="pt-BR" sz="72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53" name="Group 2"/>
          <p:cNvGrpSpPr/>
          <p:nvPr/>
        </p:nvGrpSpPr>
        <p:grpSpPr>
          <a:xfrm>
            <a:off x="7968600" y="329760"/>
            <a:ext cx="784800" cy="879840"/>
            <a:chOff x="7968600" y="329760"/>
            <a:chExt cx="784800" cy="879840"/>
          </a:xfrm>
        </p:grpSpPr>
        <p:sp>
          <p:nvSpPr>
            <p:cNvPr id="2" name="CustomShape 3"/>
            <p:cNvSpPr/>
            <p:nvPr/>
          </p:nvSpPr>
          <p:spPr>
            <a:xfrm>
              <a:off x="8642160" y="329760"/>
              <a:ext cx="92160" cy="806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" name="CustomShape 4"/>
            <p:cNvSpPr/>
            <p:nvPr/>
          </p:nvSpPr>
          <p:spPr>
            <a:xfrm>
              <a:off x="8402400" y="930240"/>
              <a:ext cx="109080" cy="8208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" name="CustomShape 5"/>
            <p:cNvSpPr/>
            <p:nvPr/>
          </p:nvSpPr>
          <p:spPr>
            <a:xfrm>
              <a:off x="8417880" y="530280"/>
              <a:ext cx="109440" cy="806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" name="CustomShape 6"/>
            <p:cNvSpPr/>
            <p:nvPr/>
          </p:nvSpPr>
          <p:spPr>
            <a:xfrm>
              <a:off x="8642160" y="528840"/>
              <a:ext cx="111240" cy="8208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" name="CustomShape 7"/>
            <p:cNvSpPr/>
            <p:nvPr/>
          </p:nvSpPr>
          <p:spPr>
            <a:xfrm>
              <a:off x="8417880" y="730800"/>
              <a:ext cx="92160" cy="8028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7" name="CustomShape 8"/>
            <p:cNvSpPr/>
            <p:nvPr/>
          </p:nvSpPr>
          <p:spPr>
            <a:xfrm>
              <a:off x="8642160" y="730800"/>
              <a:ext cx="106560" cy="806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" name="CustomShape 9"/>
            <p:cNvSpPr/>
            <p:nvPr/>
          </p:nvSpPr>
          <p:spPr>
            <a:xfrm>
              <a:off x="8193240" y="930240"/>
              <a:ext cx="93960" cy="806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" name="CustomShape 10"/>
            <p:cNvSpPr/>
            <p:nvPr/>
          </p:nvSpPr>
          <p:spPr>
            <a:xfrm>
              <a:off x="8193240" y="1129320"/>
              <a:ext cx="92160" cy="8028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" name="CustomShape 11"/>
            <p:cNvSpPr/>
            <p:nvPr/>
          </p:nvSpPr>
          <p:spPr>
            <a:xfrm>
              <a:off x="8417880" y="1129320"/>
              <a:ext cx="92160" cy="8028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" name="CustomShape 12"/>
            <p:cNvSpPr/>
            <p:nvPr/>
          </p:nvSpPr>
          <p:spPr>
            <a:xfrm>
              <a:off x="8417880" y="329760"/>
              <a:ext cx="92160" cy="8028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" name="CustomShape 13"/>
            <p:cNvSpPr/>
            <p:nvPr/>
          </p:nvSpPr>
          <p:spPr>
            <a:xfrm>
              <a:off x="8193240" y="329760"/>
              <a:ext cx="93960" cy="806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" name="CustomShape 14"/>
            <p:cNvSpPr/>
            <p:nvPr/>
          </p:nvSpPr>
          <p:spPr>
            <a:xfrm>
              <a:off x="8193240" y="530280"/>
              <a:ext cx="92160" cy="8028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" name="CustomShape 15"/>
            <p:cNvSpPr/>
            <p:nvPr/>
          </p:nvSpPr>
          <p:spPr>
            <a:xfrm>
              <a:off x="8193240" y="730800"/>
              <a:ext cx="93960" cy="806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5" name="CustomShape 16"/>
            <p:cNvSpPr/>
            <p:nvPr/>
          </p:nvSpPr>
          <p:spPr>
            <a:xfrm>
              <a:off x="7968600" y="930240"/>
              <a:ext cx="93960" cy="806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6" name="CustomShape 17"/>
            <p:cNvSpPr/>
            <p:nvPr/>
          </p:nvSpPr>
          <p:spPr>
            <a:xfrm>
              <a:off x="7968600" y="1129320"/>
              <a:ext cx="92160" cy="8028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7" name="CustomShape 18"/>
            <p:cNvSpPr/>
            <p:nvPr/>
          </p:nvSpPr>
          <p:spPr>
            <a:xfrm>
              <a:off x="7968600" y="329760"/>
              <a:ext cx="92160" cy="8028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" name="CustomShape 19"/>
            <p:cNvSpPr/>
            <p:nvPr/>
          </p:nvSpPr>
          <p:spPr>
            <a:xfrm>
              <a:off x="7968600" y="530280"/>
              <a:ext cx="92160" cy="8028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" name="CustomShape 20"/>
            <p:cNvSpPr/>
            <p:nvPr/>
          </p:nvSpPr>
          <p:spPr>
            <a:xfrm>
              <a:off x="7968600" y="730800"/>
              <a:ext cx="92160" cy="806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0" name="Group 21"/>
          <p:cNvGrpSpPr/>
          <p:nvPr/>
        </p:nvGrpSpPr>
        <p:grpSpPr>
          <a:xfrm>
            <a:off x="3679560" y="4151160"/>
            <a:ext cx="1016640" cy="1105200"/>
            <a:chOff x="3679560" y="4151160"/>
            <a:chExt cx="1016640" cy="1105200"/>
          </a:xfrm>
        </p:grpSpPr>
        <p:sp>
          <p:nvSpPr>
            <p:cNvPr id="21" name="CustomShape 22"/>
            <p:cNvSpPr/>
            <p:nvPr/>
          </p:nvSpPr>
          <p:spPr>
            <a:xfrm rot="13622400">
              <a:off x="4001400" y="4280400"/>
              <a:ext cx="590040" cy="542520"/>
            </a:xfrm>
            <a:custGeom>
              <a:avLst/>
              <a:gdLst/>
              <a:ahLst/>
              <a:cxnLst/>
              <a:rect l="l" t="t" r="r" b="b"/>
              <a:pathLst>
                <a:path w="139701" h="139405">
                  <a:moveTo>
                    <a:pt x="69850" y="1"/>
                  </a:moveTo>
                  <a:cubicBezTo>
                    <a:pt x="31373" y="1"/>
                    <a:pt x="0" y="31078"/>
                    <a:pt x="0" y="69851"/>
                  </a:cubicBezTo>
                  <a:cubicBezTo>
                    <a:pt x="0" y="108328"/>
                    <a:pt x="31373" y="139405"/>
                    <a:pt x="69850" y="139405"/>
                  </a:cubicBezTo>
                  <a:cubicBezTo>
                    <a:pt x="108327" y="139405"/>
                    <a:pt x="139700" y="108328"/>
                    <a:pt x="139700" y="69851"/>
                  </a:cubicBezTo>
                  <a:cubicBezTo>
                    <a:pt x="139700" y="31078"/>
                    <a:pt x="108327" y="1"/>
                    <a:pt x="69850" y="1"/>
                  </a:cubicBezTo>
                  <a:close/>
                </a:path>
              </a:pathLst>
            </a:custGeom>
            <a:solidFill>
              <a:srgbClr val="7030A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" name="CustomShape 23"/>
            <p:cNvSpPr/>
            <p:nvPr/>
          </p:nvSpPr>
          <p:spPr>
            <a:xfrm rot="13622400">
              <a:off x="3765960" y="4567680"/>
              <a:ext cx="668880" cy="527760"/>
            </a:xfrm>
            <a:custGeom>
              <a:avLst/>
              <a:gdLst/>
              <a:ahLst/>
              <a:cxnLst/>
              <a:rect l="l" t="t" r="r" b="b"/>
              <a:pathLst>
                <a:path w="158348" h="135674">
                  <a:moveTo>
                    <a:pt x="90569" y="11364"/>
                  </a:moveTo>
                  <a:cubicBezTo>
                    <a:pt x="121942" y="11364"/>
                    <a:pt x="147396" y="36522"/>
                    <a:pt x="147396" y="67895"/>
                  </a:cubicBezTo>
                  <a:cubicBezTo>
                    <a:pt x="147396" y="102158"/>
                    <a:pt x="119317" y="124892"/>
                    <a:pt x="90158" y="124892"/>
                  </a:cubicBezTo>
                  <a:cubicBezTo>
                    <a:pt x="76245" y="124892"/>
                    <a:pt x="62085" y="119716"/>
                    <a:pt x="50613" y="108148"/>
                  </a:cubicBezTo>
                  <a:cubicBezTo>
                    <a:pt x="14800" y="72335"/>
                    <a:pt x="39958" y="11364"/>
                    <a:pt x="90569" y="11364"/>
                  </a:cubicBezTo>
                  <a:close/>
                  <a:moveTo>
                    <a:pt x="90013" y="0"/>
                  </a:moveTo>
                  <a:cubicBezTo>
                    <a:pt x="73363" y="0"/>
                    <a:pt x="56399" y="6169"/>
                    <a:pt x="42621" y="19947"/>
                  </a:cubicBezTo>
                  <a:cubicBezTo>
                    <a:pt x="1" y="62568"/>
                    <a:pt x="30190" y="135673"/>
                    <a:pt x="90569" y="135673"/>
                  </a:cubicBezTo>
                  <a:cubicBezTo>
                    <a:pt x="128158" y="135673"/>
                    <a:pt x="158347" y="105484"/>
                    <a:pt x="158347" y="67895"/>
                  </a:cubicBezTo>
                  <a:cubicBezTo>
                    <a:pt x="158347" y="27035"/>
                    <a:pt x="124867" y="0"/>
                    <a:pt x="90013" y="0"/>
                  </a:cubicBezTo>
                  <a:close/>
                </a:path>
              </a:pathLst>
            </a:custGeom>
            <a:solidFill>
              <a:srgbClr val="5F7BD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3" name="Group 24"/>
          <p:cNvGrpSpPr/>
          <p:nvPr/>
        </p:nvGrpSpPr>
        <p:grpSpPr>
          <a:xfrm>
            <a:off x="155880" y="-152640"/>
            <a:ext cx="1118160" cy="884880"/>
            <a:chOff x="155880" y="-152640"/>
            <a:chExt cx="1118160" cy="884880"/>
          </a:xfrm>
        </p:grpSpPr>
        <p:sp>
          <p:nvSpPr>
            <p:cNvPr id="24" name="CustomShape 25"/>
            <p:cNvSpPr/>
            <p:nvPr/>
          </p:nvSpPr>
          <p:spPr>
            <a:xfrm rot="5400000" flipV="1">
              <a:off x="154800" y="6069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" name="CustomShape 26"/>
            <p:cNvSpPr/>
            <p:nvPr/>
          </p:nvSpPr>
          <p:spPr>
            <a:xfrm rot="5400000" flipV="1">
              <a:off x="909000" y="345960"/>
              <a:ext cx="123120" cy="10404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6" name="CustomShape 27"/>
            <p:cNvSpPr/>
            <p:nvPr/>
          </p:nvSpPr>
          <p:spPr>
            <a:xfrm rot="5400000" flipV="1">
              <a:off x="399960" y="363600"/>
              <a:ext cx="123480" cy="1022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7" name="CustomShape 28"/>
            <p:cNvSpPr/>
            <p:nvPr/>
          </p:nvSpPr>
          <p:spPr>
            <a:xfrm rot="5400000" flipV="1">
              <a:off x="398520" y="617400"/>
              <a:ext cx="125280" cy="10440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8" name="CustomShape 29"/>
            <p:cNvSpPr/>
            <p:nvPr/>
          </p:nvSpPr>
          <p:spPr>
            <a:xfrm rot="5400000" flipV="1">
              <a:off x="664560" y="3538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" name="CustomShape 30"/>
            <p:cNvSpPr/>
            <p:nvPr/>
          </p:nvSpPr>
          <p:spPr>
            <a:xfrm rot="5400000" flipV="1">
              <a:off x="656640" y="615240"/>
              <a:ext cx="119880" cy="1022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" name="CustomShape 31"/>
            <p:cNvSpPr/>
            <p:nvPr/>
          </p:nvSpPr>
          <p:spPr>
            <a:xfrm rot="5400000" flipV="1">
              <a:off x="916920" y="1026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" name="CustomShape 32"/>
            <p:cNvSpPr/>
            <p:nvPr/>
          </p:nvSpPr>
          <p:spPr>
            <a:xfrm rot="5400000" flipV="1">
              <a:off x="1170720" y="1008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" name="CustomShape 33"/>
            <p:cNvSpPr/>
            <p:nvPr/>
          </p:nvSpPr>
          <p:spPr>
            <a:xfrm rot="5400000" flipV="1">
              <a:off x="1170720" y="3538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" name="CustomShape 34"/>
            <p:cNvSpPr/>
            <p:nvPr/>
          </p:nvSpPr>
          <p:spPr>
            <a:xfrm rot="5400000" flipV="1">
              <a:off x="154800" y="3538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" name="CustomShape 35"/>
            <p:cNvSpPr/>
            <p:nvPr/>
          </p:nvSpPr>
          <p:spPr>
            <a:xfrm rot="5400000" flipV="1">
              <a:off x="154080" y="1026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" name="CustomShape 36"/>
            <p:cNvSpPr/>
            <p:nvPr/>
          </p:nvSpPr>
          <p:spPr>
            <a:xfrm rot="5400000" flipV="1">
              <a:off x="409680" y="1008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6" name="CustomShape 37"/>
            <p:cNvSpPr/>
            <p:nvPr/>
          </p:nvSpPr>
          <p:spPr>
            <a:xfrm rot="5400000" flipV="1">
              <a:off x="663840" y="1026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7" name="CustomShape 38"/>
            <p:cNvSpPr/>
            <p:nvPr/>
          </p:nvSpPr>
          <p:spPr>
            <a:xfrm rot="5400000" flipV="1">
              <a:off x="916920" y="-15048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8" name="CustomShape 39"/>
            <p:cNvSpPr/>
            <p:nvPr/>
          </p:nvSpPr>
          <p:spPr>
            <a:xfrm rot="5400000" flipV="1">
              <a:off x="1170720" y="-1519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9" name="CustomShape 40"/>
            <p:cNvSpPr/>
            <p:nvPr/>
          </p:nvSpPr>
          <p:spPr>
            <a:xfrm rot="5400000" flipV="1">
              <a:off x="154800" y="-1519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0" name="CustomShape 41"/>
            <p:cNvSpPr/>
            <p:nvPr/>
          </p:nvSpPr>
          <p:spPr>
            <a:xfrm rot="5400000" flipV="1">
              <a:off x="409680" y="-1519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1" name="CustomShape 42"/>
            <p:cNvSpPr/>
            <p:nvPr/>
          </p:nvSpPr>
          <p:spPr>
            <a:xfrm rot="5400000" flipV="1">
              <a:off x="664560" y="-1519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42" name="Group 43"/>
          <p:cNvGrpSpPr/>
          <p:nvPr/>
        </p:nvGrpSpPr>
        <p:grpSpPr>
          <a:xfrm>
            <a:off x="360" y="2944080"/>
            <a:ext cx="1037880" cy="490320"/>
            <a:chOff x="360" y="2944080"/>
            <a:chExt cx="1037880" cy="490320"/>
          </a:xfrm>
        </p:grpSpPr>
        <p:sp>
          <p:nvSpPr>
            <p:cNvPr id="43" name="CustomShape 44"/>
            <p:cNvSpPr/>
            <p:nvPr/>
          </p:nvSpPr>
          <p:spPr>
            <a:xfrm rot="5400000">
              <a:off x="434880" y="2509560"/>
              <a:ext cx="167400" cy="1036440"/>
            </a:xfrm>
            <a:custGeom>
              <a:avLst/>
              <a:gdLst/>
              <a:ahLst/>
              <a:cxnLst/>
              <a:rect l="l" t="t" r="r" b="b"/>
              <a:pathLst>
                <a:path w="32301" h="199558">
                  <a:moveTo>
                    <a:pt x="26850" y="1"/>
                  </a:moveTo>
                  <a:cubicBezTo>
                    <a:pt x="24124" y="1"/>
                    <a:pt x="21399" y="1717"/>
                    <a:pt x="21399" y="5149"/>
                  </a:cubicBezTo>
                  <a:cubicBezTo>
                    <a:pt x="21399" y="12416"/>
                    <a:pt x="18169" y="15243"/>
                    <a:pt x="12516" y="20088"/>
                  </a:cubicBezTo>
                  <a:cubicBezTo>
                    <a:pt x="6864" y="25337"/>
                    <a:pt x="0" y="30989"/>
                    <a:pt x="0" y="43102"/>
                  </a:cubicBezTo>
                  <a:cubicBezTo>
                    <a:pt x="0" y="54811"/>
                    <a:pt x="7671" y="61271"/>
                    <a:pt x="12516" y="65712"/>
                  </a:cubicBezTo>
                  <a:cubicBezTo>
                    <a:pt x="17361" y="70154"/>
                    <a:pt x="21399" y="73384"/>
                    <a:pt x="21399" y="80651"/>
                  </a:cubicBezTo>
                  <a:cubicBezTo>
                    <a:pt x="21399" y="87919"/>
                    <a:pt x="18169" y="91149"/>
                    <a:pt x="12516" y="95994"/>
                  </a:cubicBezTo>
                  <a:cubicBezTo>
                    <a:pt x="6864" y="100436"/>
                    <a:pt x="0" y="106492"/>
                    <a:pt x="0" y="118605"/>
                  </a:cubicBezTo>
                  <a:cubicBezTo>
                    <a:pt x="0" y="130314"/>
                    <a:pt x="7671" y="136774"/>
                    <a:pt x="12516" y="141215"/>
                  </a:cubicBezTo>
                  <a:cubicBezTo>
                    <a:pt x="17361" y="145656"/>
                    <a:pt x="21399" y="149290"/>
                    <a:pt x="21399" y="156558"/>
                  </a:cubicBezTo>
                  <a:cubicBezTo>
                    <a:pt x="21399" y="163422"/>
                    <a:pt x="18169" y="166248"/>
                    <a:pt x="12516" y="171497"/>
                  </a:cubicBezTo>
                  <a:cubicBezTo>
                    <a:pt x="6864" y="176342"/>
                    <a:pt x="0" y="182398"/>
                    <a:pt x="0" y="194107"/>
                  </a:cubicBezTo>
                  <a:cubicBezTo>
                    <a:pt x="0" y="197741"/>
                    <a:pt x="2725" y="199558"/>
                    <a:pt x="5451" y="199558"/>
                  </a:cubicBezTo>
                  <a:cubicBezTo>
                    <a:pt x="8176" y="199558"/>
                    <a:pt x="10901" y="197741"/>
                    <a:pt x="10901" y="194107"/>
                  </a:cubicBezTo>
                  <a:cubicBezTo>
                    <a:pt x="10901" y="186840"/>
                    <a:pt x="14131" y="184013"/>
                    <a:pt x="19784" y="179168"/>
                  </a:cubicBezTo>
                  <a:cubicBezTo>
                    <a:pt x="25436" y="174323"/>
                    <a:pt x="32300" y="168267"/>
                    <a:pt x="32300" y="156558"/>
                  </a:cubicBezTo>
                  <a:cubicBezTo>
                    <a:pt x="32300" y="144445"/>
                    <a:pt x="24629" y="137581"/>
                    <a:pt x="19784" y="133544"/>
                  </a:cubicBezTo>
                  <a:cubicBezTo>
                    <a:pt x="14535" y="129102"/>
                    <a:pt x="10901" y="125469"/>
                    <a:pt x="10901" y="118605"/>
                  </a:cubicBezTo>
                  <a:cubicBezTo>
                    <a:pt x="10901" y="111337"/>
                    <a:pt x="14131" y="108511"/>
                    <a:pt x="19784" y="103666"/>
                  </a:cubicBezTo>
                  <a:cubicBezTo>
                    <a:pt x="25436" y="98821"/>
                    <a:pt x="32300" y="92360"/>
                    <a:pt x="32300" y="80651"/>
                  </a:cubicBezTo>
                  <a:cubicBezTo>
                    <a:pt x="32300" y="68942"/>
                    <a:pt x="24629" y="62886"/>
                    <a:pt x="19784" y="58041"/>
                  </a:cubicBezTo>
                  <a:cubicBezTo>
                    <a:pt x="14535" y="53600"/>
                    <a:pt x="10901" y="49966"/>
                    <a:pt x="10901" y="43102"/>
                  </a:cubicBezTo>
                  <a:cubicBezTo>
                    <a:pt x="10901" y="35834"/>
                    <a:pt x="14131" y="33008"/>
                    <a:pt x="19784" y="28163"/>
                  </a:cubicBezTo>
                  <a:cubicBezTo>
                    <a:pt x="25436" y="23318"/>
                    <a:pt x="32300" y="17262"/>
                    <a:pt x="32300" y="5149"/>
                  </a:cubicBezTo>
                  <a:cubicBezTo>
                    <a:pt x="32300" y="1717"/>
                    <a:pt x="29575" y="1"/>
                    <a:pt x="268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4" name="CustomShape 45"/>
            <p:cNvSpPr/>
            <p:nvPr/>
          </p:nvSpPr>
          <p:spPr>
            <a:xfrm rot="5400000">
              <a:off x="437040" y="2833200"/>
              <a:ext cx="165240" cy="1036800"/>
            </a:xfrm>
            <a:custGeom>
              <a:avLst/>
              <a:gdLst/>
              <a:ahLst/>
              <a:cxnLst/>
              <a:rect l="l" t="t" r="r" b="b"/>
              <a:pathLst>
                <a:path w="31898" h="199659">
                  <a:moveTo>
                    <a:pt x="26447" y="0"/>
                  </a:moveTo>
                  <a:cubicBezTo>
                    <a:pt x="23721" y="0"/>
                    <a:pt x="20996" y="1817"/>
                    <a:pt x="20996" y="5451"/>
                  </a:cubicBezTo>
                  <a:cubicBezTo>
                    <a:pt x="20996" y="12718"/>
                    <a:pt x="17766" y="15545"/>
                    <a:pt x="12113" y="20390"/>
                  </a:cubicBezTo>
                  <a:cubicBezTo>
                    <a:pt x="6865" y="25639"/>
                    <a:pt x="1" y="31291"/>
                    <a:pt x="1" y="43000"/>
                  </a:cubicBezTo>
                  <a:cubicBezTo>
                    <a:pt x="1" y="55113"/>
                    <a:pt x="7268" y="61573"/>
                    <a:pt x="12113" y="66014"/>
                  </a:cubicBezTo>
                  <a:cubicBezTo>
                    <a:pt x="17362" y="70456"/>
                    <a:pt x="20996" y="74090"/>
                    <a:pt x="20996" y="80953"/>
                  </a:cubicBezTo>
                  <a:cubicBezTo>
                    <a:pt x="20996" y="87817"/>
                    <a:pt x="17766" y="90644"/>
                    <a:pt x="12113" y="95892"/>
                  </a:cubicBezTo>
                  <a:cubicBezTo>
                    <a:pt x="6865" y="100738"/>
                    <a:pt x="1" y="106794"/>
                    <a:pt x="1" y="118503"/>
                  </a:cubicBezTo>
                  <a:cubicBezTo>
                    <a:pt x="1" y="130616"/>
                    <a:pt x="7268" y="137076"/>
                    <a:pt x="12113" y="141517"/>
                  </a:cubicBezTo>
                  <a:cubicBezTo>
                    <a:pt x="17362" y="145958"/>
                    <a:pt x="20996" y="149996"/>
                    <a:pt x="20996" y="157264"/>
                  </a:cubicBezTo>
                  <a:cubicBezTo>
                    <a:pt x="20996" y="164127"/>
                    <a:pt x="17766" y="166954"/>
                    <a:pt x="12113" y="171799"/>
                  </a:cubicBezTo>
                  <a:cubicBezTo>
                    <a:pt x="6865" y="177048"/>
                    <a:pt x="1" y="183104"/>
                    <a:pt x="1" y="194813"/>
                  </a:cubicBezTo>
                  <a:cubicBezTo>
                    <a:pt x="203" y="198043"/>
                    <a:pt x="2625" y="199658"/>
                    <a:pt x="5098" y="199658"/>
                  </a:cubicBezTo>
                  <a:cubicBezTo>
                    <a:pt x="7571" y="199658"/>
                    <a:pt x="10095" y="198043"/>
                    <a:pt x="10498" y="194813"/>
                  </a:cubicBezTo>
                  <a:cubicBezTo>
                    <a:pt x="10498" y="187545"/>
                    <a:pt x="14536" y="183912"/>
                    <a:pt x="19381" y="179874"/>
                  </a:cubicBezTo>
                  <a:cubicBezTo>
                    <a:pt x="27052" y="174625"/>
                    <a:pt x="31494" y="166146"/>
                    <a:pt x="31897" y="156860"/>
                  </a:cubicBezTo>
                  <a:cubicBezTo>
                    <a:pt x="31897" y="145151"/>
                    <a:pt x="24226" y="138287"/>
                    <a:pt x="19381" y="133846"/>
                  </a:cubicBezTo>
                  <a:cubicBezTo>
                    <a:pt x="14536" y="129404"/>
                    <a:pt x="10498" y="126174"/>
                    <a:pt x="10498" y="118907"/>
                  </a:cubicBezTo>
                  <a:cubicBezTo>
                    <a:pt x="10498" y="112043"/>
                    <a:pt x="13728" y="109216"/>
                    <a:pt x="19381" y="104371"/>
                  </a:cubicBezTo>
                  <a:cubicBezTo>
                    <a:pt x="25033" y="99123"/>
                    <a:pt x="31897" y="93066"/>
                    <a:pt x="31897" y="81357"/>
                  </a:cubicBezTo>
                  <a:cubicBezTo>
                    <a:pt x="31897" y="69648"/>
                    <a:pt x="24226" y="63188"/>
                    <a:pt x="19381" y="58343"/>
                  </a:cubicBezTo>
                  <a:cubicBezTo>
                    <a:pt x="14536" y="53902"/>
                    <a:pt x="10498" y="50268"/>
                    <a:pt x="10498" y="43404"/>
                  </a:cubicBezTo>
                  <a:cubicBezTo>
                    <a:pt x="10498" y="36136"/>
                    <a:pt x="13728" y="33310"/>
                    <a:pt x="19381" y="28465"/>
                  </a:cubicBezTo>
                  <a:cubicBezTo>
                    <a:pt x="25033" y="23620"/>
                    <a:pt x="31897" y="17564"/>
                    <a:pt x="31897" y="5451"/>
                  </a:cubicBezTo>
                  <a:cubicBezTo>
                    <a:pt x="31897" y="1817"/>
                    <a:pt x="29172" y="0"/>
                    <a:pt x="264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45" name="Group 46"/>
          <p:cNvGrpSpPr/>
          <p:nvPr/>
        </p:nvGrpSpPr>
        <p:grpSpPr>
          <a:xfrm>
            <a:off x="6919200" y="360"/>
            <a:ext cx="1008000" cy="1091880"/>
            <a:chOff x="6919200" y="360"/>
            <a:chExt cx="1008000" cy="1091880"/>
          </a:xfrm>
        </p:grpSpPr>
        <p:sp>
          <p:nvSpPr>
            <p:cNvPr id="46" name="CustomShape 47"/>
            <p:cNvSpPr/>
            <p:nvPr/>
          </p:nvSpPr>
          <p:spPr>
            <a:xfrm rot="13622400">
              <a:off x="7247160" y="122400"/>
              <a:ext cx="571320" cy="545400"/>
            </a:xfrm>
            <a:custGeom>
              <a:avLst/>
              <a:gdLst/>
              <a:ahLst/>
              <a:cxnLst/>
              <a:rect l="l" t="t" r="r" b="b"/>
              <a:pathLst>
                <a:path w="139701" h="139405">
                  <a:moveTo>
                    <a:pt x="69850" y="1"/>
                  </a:moveTo>
                  <a:cubicBezTo>
                    <a:pt x="31373" y="1"/>
                    <a:pt x="0" y="31078"/>
                    <a:pt x="0" y="69851"/>
                  </a:cubicBezTo>
                  <a:cubicBezTo>
                    <a:pt x="0" y="108328"/>
                    <a:pt x="31373" y="139405"/>
                    <a:pt x="69850" y="139405"/>
                  </a:cubicBezTo>
                  <a:cubicBezTo>
                    <a:pt x="108327" y="139405"/>
                    <a:pt x="139700" y="108328"/>
                    <a:pt x="139700" y="69851"/>
                  </a:cubicBezTo>
                  <a:cubicBezTo>
                    <a:pt x="139700" y="31078"/>
                    <a:pt x="108327" y="1"/>
                    <a:pt x="69850" y="1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" name="CustomShape 48"/>
            <p:cNvSpPr/>
            <p:nvPr/>
          </p:nvSpPr>
          <p:spPr>
            <a:xfrm rot="13622400">
              <a:off x="7009920" y="408960"/>
              <a:ext cx="647640" cy="530640"/>
            </a:xfrm>
            <a:custGeom>
              <a:avLst/>
              <a:gdLst/>
              <a:ahLst/>
              <a:cxnLst/>
              <a:rect l="l" t="t" r="r" b="b"/>
              <a:pathLst>
                <a:path w="158348" h="135674">
                  <a:moveTo>
                    <a:pt x="90569" y="11364"/>
                  </a:moveTo>
                  <a:cubicBezTo>
                    <a:pt x="121942" y="11364"/>
                    <a:pt x="147396" y="36522"/>
                    <a:pt x="147396" y="67895"/>
                  </a:cubicBezTo>
                  <a:cubicBezTo>
                    <a:pt x="147396" y="102158"/>
                    <a:pt x="119317" y="124892"/>
                    <a:pt x="90158" y="124892"/>
                  </a:cubicBezTo>
                  <a:cubicBezTo>
                    <a:pt x="76245" y="124892"/>
                    <a:pt x="62085" y="119716"/>
                    <a:pt x="50613" y="108148"/>
                  </a:cubicBezTo>
                  <a:cubicBezTo>
                    <a:pt x="14800" y="72335"/>
                    <a:pt x="39958" y="11364"/>
                    <a:pt x="90569" y="11364"/>
                  </a:cubicBezTo>
                  <a:close/>
                  <a:moveTo>
                    <a:pt x="90013" y="0"/>
                  </a:moveTo>
                  <a:cubicBezTo>
                    <a:pt x="73363" y="0"/>
                    <a:pt x="56399" y="6169"/>
                    <a:pt x="42621" y="19947"/>
                  </a:cubicBezTo>
                  <a:cubicBezTo>
                    <a:pt x="1" y="62568"/>
                    <a:pt x="30190" y="135673"/>
                    <a:pt x="90569" y="135673"/>
                  </a:cubicBezTo>
                  <a:cubicBezTo>
                    <a:pt x="128158" y="135673"/>
                    <a:pt x="158347" y="105484"/>
                    <a:pt x="158347" y="67895"/>
                  </a:cubicBezTo>
                  <a:cubicBezTo>
                    <a:pt x="158347" y="27035"/>
                    <a:pt x="124867" y="0"/>
                    <a:pt x="90013" y="0"/>
                  </a:cubicBezTo>
                  <a:close/>
                </a:path>
              </a:pathLst>
            </a:custGeom>
            <a:solidFill>
              <a:srgbClr val="5F7BDB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48" name="Group 49"/>
          <p:cNvGrpSpPr/>
          <p:nvPr/>
        </p:nvGrpSpPr>
        <p:grpSpPr>
          <a:xfrm>
            <a:off x="8625240" y="829800"/>
            <a:ext cx="442080" cy="926640"/>
            <a:chOff x="8625240" y="829800"/>
            <a:chExt cx="442080" cy="926640"/>
          </a:xfrm>
        </p:grpSpPr>
        <p:sp>
          <p:nvSpPr>
            <p:cNvPr id="49" name="CustomShape 50"/>
            <p:cNvSpPr/>
            <p:nvPr/>
          </p:nvSpPr>
          <p:spPr>
            <a:xfrm>
              <a:off x="8625240" y="830880"/>
              <a:ext cx="150840" cy="925560"/>
            </a:xfrm>
            <a:custGeom>
              <a:avLst/>
              <a:gdLst/>
              <a:ahLst/>
              <a:cxnLst/>
              <a:rect l="l" t="t" r="r" b="b"/>
              <a:pathLst>
                <a:path w="32301" h="199558">
                  <a:moveTo>
                    <a:pt x="26850" y="1"/>
                  </a:moveTo>
                  <a:cubicBezTo>
                    <a:pt x="24124" y="1"/>
                    <a:pt x="21399" y="1717"/>
                    <a:pt x="21399" y="5149"/>
                  </a:cubicBezTo>
                  <a:cubicBezTo>
                    <a:pt x="21399" y="12416"/>
                    <a:pt x="18169" y="15243"/>
                    <a:pt x="12516" y="20088"/>
                  </a:cubicBezTo>
                  <a:cubicBezTo>
                    <a:pt x="6864" y="25337"/>
                    <a:pt x="0" y="30989"/>
                    <a:pt x="0" y="43102"/>
                  </a:cubicBezTo>
                  <a:cubicBezTo>
                    <a:pt x="0" y="54811"/>
                    <a:pt x="7671" y="61271"/>
                    <a:pt x="12516" y="65712"/>
                  </a:cubicBezTo>
                  <a:cubicBezTo>
                    <a:pt x="17361" y="70154"/>
                    <a:pt x="21399" y="73384"/>
                    <a:pt x="21399" y="80651"/>
                  </a:cubicBezTo>
                  <a:cubicBezTo>
                    <a:pt x="21399" y="87919"/>
                    <a:pt x="18169" y="91149"/>
                    <a:pt x="12516" y="95994"/>
                  </a:cubicBezTo>
                  <a:cubicBezTo>
                    <a:pt x="6864" y="100436"/>
                    <a:pt x="0" y="106492"/>
                    <a:pt x="0" y="118605"/>
                  </a:cubicBezTo>
                  <a:cubicBezTo>
                    <a:pt x="0" y="130314"/>
                    <a:pt x="7671" y="136774"/>
                    <a:pt x="12516" y="141215"/>
                  </a:cubicBezTo>
                  <a:cubicBezTo>
                    <a:pt x="17361" y="145656"/>
                    <a:pt x="21399" y="149290"/>
                    <a:pt x="21399" y="156558"/>
                  </a:cubicBezTo>
                  <a:cubicBezTo>
                    <a:pt x="21399" y="163422"/>
                    <a:pt x="18169" y="166248"/>
                    <a:pt x="12516" y="171497"/>
                  </a:cubicBezTo>
                  <a:cubicBezTo>
                    <a:pt x="6864" y="176342"/>
                    <a:pt x="0" y="182398"/>
                    <a:pt x="0" y="194107"/>
                  </a:cubicBezTo>
                  <a:cubicBezTo>
                    <a:pt x="0" y="197741"/>
                    <a:pt x="2725" y="199558"/>
                    <a:pt x="5451" y="199558"/>
                  </a:cubicBezTo>
                  <a:cubicBezTo>
                    <a:pt x="8176" y="199558"/>
                    <a:pt x="10901" y="197741"/>
                    <a:pt x="10901" y="194107"/>
                  </a:cubicBezTo>
                  <a:cubicBezTo>
                    <a:pt x="10901" y="186840"/>
                    <a:pt x="14131" y="184013"/>
                    <a:pt x="19784" y="179168"/>
                  </a:cubicBezTo>
                  <a:cubicBezTo>
                    <a:pt x="25436" y="174323"/>
                    <a:pt x="32300" y="168267"/>
                    <a:pt x="32300" y="156558"/>
                  </a:cubicBezTo>
                  <a:cubicBezTo>
                    <a:pt x="32300" y="144445"/>
                    <a:pt x="24629" y="137581"/>
                    <a:pt x="19784" y="133544"/>
                  </a:cubicBezTo>
                  <a:cubicBezTo>
                    <a:pt x="14535" y="129102"/>
                    <a:pt x="10901" y="125469"/>
                    <a:pt x="10901" y="118605"/>
                  </a:cubicBezTo>
                  <a:cubicBezTo>
                    <a:pt x="10901" y="111337"/>
                    <a:pt x="14131" y="108511"/>
                    <a:pt x="19784" y="103666"/>
                  </a:cubicBezTo>
                  <a:cubicBezTo>
                    <a:pt x="25436" y="98821"/>
                    <a:pt x="32300" y="92360"/>
                    <a:pt x="32300" y="80651"/>
                  </a:cubicBezTo>
                  <a:cubicBezTo>
                    <a:pt x="32300" y="68942"/>
                    <a:pt x="24629" y="62886"/>
                    <a:pt x="19784" y="58041"/>
                  </a:cubicBezTo>
                  <a:cubicBezTo>
                    <a:pt x="14535" y="53600"/>
                    <a:pt x="10901" y="49966"/>
                    <a:pt x="10901" y="43102"/>
                  </a:cubicBezTo>
                  <a:cubicBezTo>
                    <a:pt x="10901" y="35834"/>
                    <a:pt x="14131" y="33008"/>
                    <a:pt x="19784" y="28163"/>
                  </a:cubicBezTo>
                  <a:cubicBezTo>
                    <a:pt x="25436" y="23318"/>
                    <a:pt x="32300" y="17262"/>
                    <a:pt x="32300" y="5149"/>
                  </a:cubicBezTo>
                  <a:cubicBezTo>
                    <a:pt x="32300" y="1717"/>
                    <a:pt x="29575" y="1"/>
                    <a:pt x="26850" y="1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" name="CustomShape 51"/>
            <p:cNvSpPr/>
            <p:nvPr/>
          </p:nvSpPr>
          <p:spPr>
            <a:xfrm>
              <a:off x="8918280" y="829800"/>
              <a:ext cx="149040" cy="926280"/>
            </a:xfrm>
            <a:custGeom>
              <a:avLst/>
              <a:gdLst/>
              <a:ahLst/>
              <a:cxnLst/>
              <a:rect l="l" t="t" r="r" b="b"/>
              <a:pathLst>
                <a:path w="31898" h="199659">
                  <a:moveTo>
                    <a:pt x="26447" y="0"/>
                  </a:moveTo>
                  <a:cubicBezTo>
                    <a:pt x="23721" y="0"/>
                    <a:pt x="20996" y="1817"/>
                    <a:pt x="20996" y="5451"/>
                  </a:cubicBezTo>
                  <a:cubicBezTo>
                    <a:pt x="20996" y="12718"/>
                    <a:pt x="17766" y="15545"/>
                    <a:pt x="12113" y="20390"/>
                  </a:cubicBezTo>
                  <a:cubicBezTo>
                    <a:pt x="6865" y="25639"/>
                    <a:pt x="1" y="31291"/>
                    <a:pt x="1" y="43000"/>
                  </a:cubicBezTo>
                  <a:cubicBezTo>
                    <a:pt x="1" y="55113"/>
                    <a:pt x="7268" y="61573"/>
                    <a:pt x="12113" y="66014"/>
                  </a:cubicBezTo>
                  <a:cubicBezTo>
                    <a:pt x="17362" y="70456"/>
                    <a:pt x="20996" y="74090"/>
                    <a:pt x="20996" y="80953"/>
                  </a:cubicBezTo>
                  <a:cubicBezTo>
                    <a:pt x="20996" y="87817"/>
                    <a:pt x="17766" y="90644"/>
                    <a:pt x="12113" y="95892"/>
                  </a:cubicBezTo>
                  <a:cubicBezTo>
                    <a:pt x="6865" y="100738"/>
                    <a:pt x="1" y="106794"/>
                    <a:pt x="1" y="118503"/>
                  </a:cubicBezTo>
                  <a:cubicBezTo>
                    <a:pt x="1" y="130616"/>
                    <a:pt x="7268" y="137076"/>
                    <a:pt x="12113" y="141517"/>
                  </a:cubicBezTo>
                  <a:cubicBezTo>
                    <a:pt x="17362" y="145958"/>
                    <a:pt x="20996" y="149996"/>
                    <a:pt x="20996" y="157264"/>
                  </a:cubicBezTo>
                  <a:cubicBezTo>
                    <a:pt x="20996" y="164127"/>
                    <a:pt x="17766" y="166954"/>
                    <a:pt x="12113" y="171799"/>
                  </a:cubicBezTo>
                  <a:cubicBezTo>
                    <a:pt x="6865" y="177048"/>
                    <a:pt x="1" y="183104"/>
                    <a:pt x="1" y="194813"/>
                  </a:cubicBezTo>
                  <a:cubicBezTo>
                    <a:pt x="203" y="198043"/>
                    <a:pt x="2625" y="199658"/>
                    <a:pt x="5098" y="199658"/>
                  </a:cubicBezTo>
                  <a:cubicBezTo>
                    <a:pt x="7571" y="199658"/>
                    <a:pt x="10095" y="198043"/>
                    <a:pt x="10498" y="194813"/>
                  </a:cubicBezTo>
                  <a:cubicBezTo>
                    <a:pt x="10498" y="187545"/>
                    <a:pt x="14536" y="183912"/>
                    <a:pt x="19381" y="179874"/>
                  </a:cubicBezTo>
                  <a:cubicBezTo>
                    <a:pt x="27052" y="174625"/>
                    <a:pt x="31494" y="166146"/>
                    <a:pt x="31897" y="156860"/>
                  </a:cubicBezTo>
                  <a:cubicBezTo>
                    <a:pt x="31897" y="145151"/>
                    <a:pt x="24226" y="138287"/>
                    <a:pt x="19381" y="133846"/>
                  </a:cubicBezTo>
                  <a:cubicBezTo>
                    <a:pt x="14536" y="129404"/>
                    <a:pt x="10498" y="126174"/>
                    <a:pt x="10498" y="118907"/>
                  </a:cubicBezTo>
                  <a:cubicBezTo>
                    <a:pt x="10498" y="112043"/>
                    <a:pt x="13728" y="109216"/>
                    <a:pt x="19381" y="104371"/>
                  </a:cubicBezTo>
                  <a:cubicBezTo>
                    <a:pt x="25033" y="99123"/>
                    <a:pt x="31897" y="93066"/>
                    <a:pt x="31897" y="81357"/>
                  </a:cubicBezTo>
                  <a:cubicBezTo>
                    <a:pt x="31897" y="69648"/>
                    <a:pt x="24226" y="63188"/>
                    <a:pt x="19381" y="58343"/>
                  </a:cubicBezTo>
                  <a:cubicBezTo>
                    <a:pt x="14536" y="53902"/>
                    <a:pt x="10498" y="50268"/>
                    <a:pt x="10498" y="43404"/>
                  </a:cubicBezTo>
                  <a:cubicBezTo>
                    <a:pt x="10498" y="36136"/>
                    <a:pt x="13728" y="33310"/>
                    <a:pt x="19381" y="28465"/>
                  </a:cubicBezTo>
                  <a:cubicBezTo>
                    <a:pt x="25033" y="23620"/>
                    <a:pt x="31897" y="17564"/>
                    <a:pt x="31897" y="5451"/>
                  </a:cubicBezTo>
                  <a:cubicBezTo>
                    <a:pt x="31897" y="1817"/>
                    <a:pt x="29172" y="0"/>
                    <a:pt x="26447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1" name="PlaceHolder 5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73D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720000" y="326880"/>
            <a:ext cx="7703640" cy="93600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/>
            <a:r>
              <a:rPr lang="pt-BR" sz="36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89" name="Group 2"/>
          <p:cNvGrpSpPr/>
          <p:nvPr/>
        </p:nvGrpSpPr>
        <p:grpSpPr>
          <a:xfrm>
            <a:off x="229320" y="-222480"/>
            <a:ext cx="490320" cy="1038240"/>
            <a:chOff x="229320" y="-222480"/>
            <a:chExt cx="490320" cy="1038240"/>
          </a:xfrm>
        </p:grpSpPr>
        <p:sp>
          <p:nvSpPr>
            <p:cNvPr id="90" name="CustomShape 3"/>
            <p:cNvSpPr/>
            <p:nvPr/>
          </p:nvSpPr>
          <p:spPr>
            <a:xfrm>
              <a:off x="229320" y="-220680"/>
              <a:ext cx="167400" cy="1036440"/>
            </a:xfrm>
            <a:custGeom>
              <a:avLst/>
              <a:gdLst/>
              <a:ahLst/>
              <a:cxnLst/>
              <a:rect l="l" t="t" r="r" b="b"/>
              <a:pathLst>
                <a:path w="32301" h="199558">
                  <a:moveTo>
                    <a:pt x="26850" y="1"/>
                  </a:moveTo>
                  <a:cubicBezTo>
                    <a:pt x="24124" y="1"/>
                    <a:pt x="21399" y="1717"/>
                    <a:pt x="21399" y="5149"/>
                  </a:cubicBezTo>
                  <a:cubicBezTo>
                    <a:pt x="21399" y="12416"/>
                    <a:pt x="18169" y="15243"/>
                    <a:pt x="12516" y="20088"/>
                  </a:cubicBezTo>
                  <a:cubicBezTo>
                    <a:pt x="6864" y="25337"/>
                    <a:pt x="0" y="30989"/>
                    <a:pt x="0" y="43102"/>
                  </a:cubicBezTo>
                  <a:cubicBezTo>
                    <a:pt x="0" y="54811"/>
                    <a:pt x="7671" y="61271"/>
                    <a:pt x="12516" y="65712"/>
                  </a:cubicBezTo>
                  <a:cubicBezTo>
                    <a:pt x="17361" y="70154"/>
                    <a:pt x="21399" y="73384"/>
                    <a:pt x="21399" y="80651"/>
                  </a:cubicBezTo>
                  <a:cubicBezTo>
                    <a:pt x="21399" y="87919"/>
                    <a:pt x="18169" y="91149"/>
                    <a:pt x="12516" y="95994"/>
                  </a:cubicBezTo>
                  <a:cubicBezTo>
                    <a:pt x="6864" y="100436"/>
                    <a:pt x="0" y="106492"/>
                    <a:pt x="0" y="118605"/>
                  </a:cubicBezTo>
                  <a:cubicBezTo>
                    <a:pt x="0" y="130314"/>
                    <a:pt x="7671" y="136774"/>
                    <a:pt x="12516" y="141215"/>
                  </a:cubicBezTo>
                  <a:cubicBezTo>
                    <a:pt x="17361" y="145656"/>
                    <a:pt x="21399" y="149290"/>
                    <a:pt x="21399" y="156558"/>
                  </a:cubicBezTo>
                  <a:cubicBezTo>
                    <a:pt x="21399" y="163422"/>
                    <a:pt x="18169" y="166248"/>
                    <a:pt x="12516" y="171497"/>
                  </a:cubicBezTo>
                  <a:cubicBezTo>
                    <a:pt x="6864" y="176342"/>
                    <a:pt x="0" y="182398"/>
                    <a:pt x="0" y="194107"/>
                  </a:cubicBezTo>
                  <a:cubicBezTo>
                    <a:pt x="0" y="197741"/>
                    <a:pt x="2725" y="199558"/>
                    <a:pt x="5451" y="199558"/>
                  </a:cubicBezTo>
                  <a:cubicBezTo>
                    <a:pt x="8176" y="199558"/>
                    <a:pt x="10901" y="197741"/>
                    <a:pt x="10901" y="194107"/>
                  </a:cubicBezTo>
                  <a:cubicBezTo>
                    <a:pt x="10901" y="186840"/>
                    <a:pt x="14131" y="184013"/>
                    <a:pt x="19784" y="179168"/>
                  </a:cubicBezTo>
                  <a:cubicBezTo>
                    <a:pt x="25436" y="174323"/>
                    <a:pt x="32300" y="168267"/>
                    <a:pt x="32300" y="156558"/>
                  </a:cubicBezTo>
                  <a:cubicBezTo>
                    <a:pt x="32300" y="144445"/>
                    <a:pt x="24629" y="137581"/>
                    <a:pt x="19784" y="133544"/>
                  </a:cubicBezTo>
                  <a:cubicBezTo>
                    <a:pt x="14535" y="129102"/>
                    <a:pt x="10901" y="125469"/>
                    <a:pt x="10901" y="118605"/>
                  </a:cubicBezTo>
                  <a:cubicBezTo>
                    <a:pt x="10901" y="111337"/>
                    <a:pt x="14131" y="108511"/>
                    <a:pt x="19784" y="103666"/>
                  </a:cubicBezTo>
                  <a:cubicBezTo>
                    <a:pt x="25436" y="98821"/>
                    <a:pt x="32300" y="92360"/>
                    <a:pt x="32300" y="80651"/>
                  </a:cubicBezTo>
                  <a:cubicBezTo>
                    <a:pt x="32300" y="68942"/>
                    <a:pt x="24629" y="62886"/>
                    <a:pt x="19784" y="58041"/>
                  </a:cubicBezTo>
                  <a:cubicBezTo>
                    <a:pt x="14535" y="53600"/>
                    <a:pt x="10901" y="49966"/>
                    <a:pt x="10901" y="43102"/>
                  </a:cubicBezTo>
                  <a:cubicBezTo>
                    <a:pt x="10901" y="35834"/>
                    <a:pt x="14131" y="33008"/>
                    <a:pt x="19784" y="28163"/>
                  </a:cubicBezTo>
                  <a:cubicBezTo>
                    <a:pt x="25436" y="23318"/>
                    <a:pt x="32300" y="17262"/>
                    <a:pt x="32300" y="5149"/>
                  </a:cubicBezTo>
                  <a:cubicBezTo>
                    <a:pt x="32300" y="1717"/>
                    <a:pt x="29575" y="1"/>
                    <a:pt x="268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" name="CustomShape 4"/>
            <p:cNvSpPr/>
            <p:nvPr/>
          </p:nvSpPr>
          <p:spPr>
            <a:xfrm>
              <a:off x="554400" y="-222480"/>
              <a:ext cx="165240" cy="1036800"/>
            </a:xfrm>
            <a:custGeom>
              <a:avLst/>
              <a:gdLst/>
              <a:ahLst/>
              <a:cxnLst/>
              <a:rect l="l" t="t" r="r" b="b"/>
              <a:pathLst>
                <a:path w="31898" h="199659">
                  <a:moveTo>
                    <a:pt x="26447" y="0"/>
                  </a:moveTo>
                  <a:cubicBezTo>
                    <a:pt x="23721" y="0"/>
                    <a:pt x="20996" y="1817"/>
                    <a:pt x="20996" y="5451"/>
                  </a:cubicBezTo>
                  <a:cubicBezTo>
                    <a:pt x="20996" y="12718"/>
                    <a:pt x="17766" y="15545"/>
                    <a:pt x="12113" y="20390"/>
                  </a:cubicBezTo>
                  <a:cubicBezTo>
                    <a:pt x="6865" y="25639"/>
                    <a:pt x="1" y="31291"/>
                    <a:pt x="1" y="43000"/>
                  </a:cubicBezTo>
                  <a:cubicBezTo>
                    <a:pt x="1" y="55113"/>
                    <a:pt x="7268" y="61573"/>
                    <a:pt x="12113" y="66014"/>
                  </a:cubicBezTo>
                  <a:cubicBezTo>
                    <a:pt x="17362" y="70456"/>
                    <a:pt x="20996" y="74090"/>
                    <a:pt x="20996" y="80953"/>
                  </a:cubicBezTo>
                  <a:cubicBezTo>
                    <a:pt x="20996" y="87817"/>
                    <a:pt x="17766" y="90644"/>
                    <a:pt x="12113" y="95892"/>
                  </a:cubicBezTo>
                  <a:cubicBezTo>
                    <a:pt x="6865" y="100738"/>
                    <a:pt x="1" y="106794"/>
                    <a:pt x="1" y="118503"/>
                  </a:cubicBezTo>
                  <a:cubicBezTo>
                    <a:pt x="1" y="130616"/>
                    <a:pt x="7268" y="137076"/>
                    <a:pt x="12113" y="141517"/>
                  </a:cubicBezTo>
                  <a:cubicBezTo>
                    <a:pt x="17362" y="145958"/>
                    <a:pt x="20996" y="149996"/>
                    <a:pt x="20996" y="157264"/>
                  </a:cubicBezTo>
                  <a:cubicBezTo>
                    <a:pt x="20996" y="164127"/>
                    <a:pt x="17766" y="166954"/>
                    <a:pt x="12113" y="171799"/>
                  </a:cubicBezTo>
                  <a:cubicBezTo>
                    <a:pt x="6865" y="177048"/>
                    <a:pt x="1" y="183104"/>
                    <a:pt x="1" y="194813"/>
                  </a:cubicBezTo>
                  <a:cubicBezTo>
                    <a:pt x="203" y="198043"/>
                    <a:pt x="2625" y="199658"/>
                    <a:pt x="5098" y="199658"/>
                  </a:cubicBezTo>
                  <a:cubicBezTo>
                    <a:pt x="7571" y="199658"/>
                    <a:pt x="10095" y="198043"/>
                    <a:pt x="10498" y="194813"/>
                  </a:cubicBezTo>
                  <a:cubicBezTo>
                    <a:pt x="10498" y="187545"/>
                    <a:pt x="14536" y="183912"/>
                    <a:pt x="19381" y="179874"/>
                  </a:cubicBezTo>
                  <a:cubicBezTo>
                    <a:pt x="27052" y="174625"/>
                    <a:pt x="31494" y="166146"/>
                    <a:pt x="31897" y="156860"/>
                  </a:cubicBezTo>
                  <a:cubicBezTo>
                    <a:pt x="31897" y="145151"/>
                    <a:pt x="24226" y="138287"/>
                    <a:pt x="19381" y="133846"/>
                  </a:cubicBezTo>
                  <a:cubicBezTo>
                    <a:pt x="14536" y="129404"/>
                    <a:pt x="10498" y="126174"/>
                    <a:pt x="10498" y="118907"/>
                  </a:cubicBezTo>
                  <a:cubicBezTo>
                    <a:pt x="10498" y="112043"/>
                    <a:pt x="13728" y="109216"/>
                    <a:pt x="19381" y="104371"/>
                  </a:cubicBezTo>
                  <a:cubicBezTo>
                    <a:pt x="25033" y="99123"/>
                    <a:pt x="31897" y="93066"/>
                    <a:pt x="31897" y="81357"/>
                  </a:cubicBezTo>
                  <a:cubicBezTo>
                    <a:pt x="31897" y="69648"/>
                    <a:pt x="24226" y="63188"/>
                    <a:pt x="19381" y="58343"/>
                  </a:cubicBezTo>
                  <a:cubicBezTo>
                    <a:pt x="14536" y="53902"/>
                    <a:pt x="10498" y="50268"/>
                    <a:pt x="10498" y="43404"/>
                  </a:cubicBezTo>
                  <a:cubicBezTo>
                    <a:pt x="10498" y="36136"/>
                    <a:pt x="13728" y="33310"/>
                    <a:pt x="19381" y="28465"/>
                  </a:cubicBezTo>
                  <a:cubicBezTo>
                    <a:pt x="25033" y="23620"/>
                    <a:pt x="31897" y="17564"/>
                    <a:pt x="31897" y="5451"/>
                  </a:cubicBezTo>
                  <a:cubicBezTo>
                    <a:pt x="31897" y="1817"/>
                    <a:pt x="29172" y="0"/>
                    <a:pt x="264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92" name="Group 5"/>
          <p:cNvGrpSpPr/>
          <p:nvPr/>
        </p:nvGrpSpPr>
        <p:grpSpPr>
          <a:xfrm>
            <a:off x="-217440" y="3927240"/>
            <a:ext cx="884880" cy="1118520"/>
            <a:chOff x="-217440" y="3927240"/>
            <a:chExt cx="884880" cy="1118520"/>
          </a:xfrm>
        </p:grpSpPr>
        <p:sp>
          <p:nvSpPr>
            <p:cNvPr id="93" name="CustomShape 6"/>
            <p:cNvSpPr/>
            <p:nvPr/>
          </p:nvSpPr>
          <p:spPr>
            <a:xfrm flipV="1">
              <a:off x="542160" y="4943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4" name="CustomShape 7"/>
            <p:cNvSpPr/>
            <p:nvPr/>
          </p:nvSpPr>
          <p:spPr>
            <a:xfrm flipV="1">
              <a:off x="271800" y="4177800"/>
              <a:ext cx="123120" cy="10404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5" name="CustomShape 8"/>
            <p:cNvSpPr/>
            <p:nvPr/>
          </p:nvSpPr>
          <p:spPr>
            <a:xfrm flipV="1">
              <a:off x="289080" y="4688640"/>
              <a:ext cx="123480" cy="1022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6" name="CustomShape 9"/>
            <p:cNvSpPr/>
            <p:nvPr/>
          </p:nvSpPr>
          <p:spPr>
            <a:xfrm flipV="1">
              <a:off x="542160" y="4688640"/>
              <a:ext cx="125280" cy="10440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7" name="CustomShape 10"/>
            <p:cNvSpPr/>
            <p:nvPr/>
          </p:nvSpPr>
          <p:spPr>
            <a:xfrm flipV="1">
              <a:off x="289080" y="44337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8" name="CustomShape 11"/>
            <p:cNvSpPr/>
            <p:nvPr/>
          </p:nvSpPr>
          <p:spPr>
            <a:xfrm flipV="1">
              <a:off x="542160" y="4433760"/>
              <a:ext cx="119880" cy="1022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" name="CustomShape 12"/>
            <p:cNvSpPr/>
            <p:nvPr/>
          </p:nvSpPr>
          <p:spPr>
            <a:xfrm flipV="1">
              <a:off x="36000" y="418032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" name="CustomShape 13"/>
            <p:cNvSpPr/>
            <p:nvPr/>
          </p:nvSpPr>
          <p:spPr>
            <a:xfrm flipV="1">
              <a:off x="36000" y="39272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1" name="CustomShape 14"/>
            <p:cNvSpPr/>
            <p:nvPr/>
          </p:nvSpPr>
          <p:spPr>
            <a:xfrm flipV="1">
              <a:off x="289080" y="39272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2" name="CustomShape 15"/>
            <p:cNvSpPr/>
            <p:nvPr/>
          </p:nvSpPr>
          <p:spPr>
            <a:xfrm flipV="1">
              <a:off x="289080" y="49435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3" name="CustomShape 16"/>
            <p:cNvSpPr/>
            <p:nvPr/>
          </p:nvSpPr>
          <p:spPr>
            <a:xfrm flipV="1">
              <a:off x="36000" y="494316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4" name="CustomShape 17"/>
            <p:cNvSpPr/>
            <p:nvPr/>
          </p:nvSpPr>
          <p:spPr>
            <a:xfrm flipV="1">
              <a:off x="36000" y="46886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" name="CustomShape 18"/>
            <p:cNvSpPr/>
            <p:nvPr/>
          </p:nvSpPr>
          <p:spPr>
            <a:xfrm flipV="1">
              <a:off x="36000" y="443376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6" name="CustomShape 19"/>
            <p:cNvSpPr/>
            <p:nvPr/>
          </p:nvSpPr>
          <p:spPr>
            <a:xfrm flipV="1">
              <a:off x="-217080" y="418032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7" name="CustomShape 20"/>
            <p:cNvSpPr/>
            <p:nvPr/>
          </p:nvSpPr>
          <p:spPr>
            <a:xfrm flipV="1">
              <a:off x="-217080" y="39272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8" name="CustomShape 21"/>
            <p:cNvSpPr/>
            <p:nvPr/>
          </p:nvSpPr>
          <p:spPr>
            <a:xfrm flipV="1">
              <a:off x="-217080" y="49435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9" name="CustomShape 22"/>
            <p:cNvSpPr/>
            <p:nvPr/>
          </p:nvSpPr>
          <p:spPr>
            <a:xfrm flipV="1">
              <a:off x="-217080" y="46886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0" name="CustomShape 23"/>
            <p:cNvSpPr/>
            <p:nvPr/>
          </p:nvSpPr>
          <p:spPr>
            <a:xfrm flipV="1">
              <a:off x="-217080" y="44337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11" name="Group 24"/>
          <p:cNvGrpSpPr/>
          <p:nvPr/>
        </p:nvGrpSpPr>
        <p:grpSpPr>
          <a:xfrm>
            <a:off x="-495720" y="1432440"/>
            <a:ext cx="1359000" cy="1247040"/>
            <a:chOff x="-495720" y="1432440"/>
            <a:chExt cx="1359000" cy="1247040"/>
          </a:xfrm>
        </p:grpSpPr>
        <p:sp>
          <p:nvSpPr>
            <p:cNvPr id="112" name="CustomShape 25"/>
            <p:cNvSpPr/>
            <p:nvPr/>
          </p:nvSpPr>
          <p:spPr>
            <a:xfrm rot="18477600">
              <a:off x="-2160" y="1814400"/>
              <a:ext cx="720720" cy="719280"/>
            </a:xfrm>
            <a:custGeom>
              <a:avLst/>
              <a:gdLst/>
              <a:ahLst/>
              <a:cxnLst/>
              <a:rect l="l" t="t" r="r" b="b"/>
              <a:pathLst>
                <a:path w="139701" h="139405">
                  <a:moveTo>
                    <a:pt x="69850" y="1"/>
                  </a:moveTo>
                  <a:cubicBezTo>
                    <a:pt x="31373" y="1"/>
                    <a:pt x="0" y="31078"/>
                    <a:pt x="0" y="69851"/>
                  </a:cubicBezTo>
                  <a:cubicBezTo>
                    <a:pt x="0" y="108328"/>
                    <a:pt x="31373" y="139405"/>
                    <a:pt x="69850" y="139405"/>
                  </a:cubicBezTo>
                  <a:cubicBezTo>
                    <a:pt x="108327" y="139405"/>
                    <a:pt x="139700" y="108328"/>
                    <a:pt x="139700" y="69851"/>
                  </a:cubicBezTo>
                  <a:cubicBezTo>
                    <a:pt x="139700" y="31078"/>
                    <a:pt x="108327" y="1"/>
                    <a:pt x="698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3" name="CustomShape 26"/>
            <p:cNvSpPr/>
            <p:nvPr/>
          </p:nvSpPr>
          <p:spPr>
            <a:xfrm rot="18477600">
              <a:off x="-376920" y="1620000"/>
              <a:ext cx="817200" cy="699840"/>
            </a:xfrm>
            <a:custGeom>
              <a:avLst/>
              <a:gdLst/>
              <a:ahLst/>
              <a:cxnLst/>
              <a:rect l="l" t="t" r="r" b="b"/>
              <a:pathLst>
                <a:path w="158348" h="135674">
                  <a:moveTo>
                    <a:pt x="90569" y="11364"/>
                  </a:moveTo>
                  <a:cubicBezTo>
                    <a:pt x="121942" y="11364"/>
                    <a:pt x="147396" y="36522"/>
                    <a:pt x="147396" y="67895"/>
                  </a:cubicBezTo>
                  <a:cubicBezTo>
                    <a:pt x="147396" y="102158"/>
                    <a:pt x="119317" y="124892"/>
                    <a:pt x="90158" y="124892"/>
                  </a:cubicBezTo>
                  <a:cubicBezTo>
                    <a:pt x="76245" y="124892"/>
                    <a:pt x="62085" y="119716"/>
                    <a:pt x="50613" y="108148"/>
                  </a:cubicBezTo>
                  <a:cubicBezTo>
                    <a:pt x="14800" y="72335"/>
                    <a:pt x="39958" y="11364"/>
                    <a:pt x="90569" y="11364"/>
                  </a:cubicBezTo>
                  <a:close/>
                  <a:moveTo>
                    <a:pt x="90013" y="0"/>
                  </a:moveTo>
                  <a:cubicBezTo>
                    <a:pt x="73363" y="0"/>
                    <a:pt x="56399" y="6169"/>
                    <a:pt x="42621" y="19947"/>
                  </a:cubicBezTo>
                  <a:cubicBezTo>
                    <a:pt x="1" y="62568"/>
                    <a:pt x="30190" y="135673"/>
                    <a:pt x="90569" y="135673"/>
                  </a:cubicBezTo>
                  <a:cubicBezTo>
                    <a:pt x="128158" y="135673"/>
                    <a:pt x="158347" y="105484"/>
                    <a:pt x="158347" y="67895"/>
                  </a:cubicBezTo>
                  <a:cubicBezTo>
                    <a:pt x="158347" y="27035"/>
                    <a:pt x="124867" y="0"/>
                    <a:pt x="90013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14" name="Group 27"/>
          <p:cNvGrpSpPr/>
          <p:nvPr/>
        </p:nvGrpSpPr>
        <p:grpSpPr>
          <a:xfrm>
            <a:off x="8502480" y="84960"/>
            <a:ext cx="1137600" cy="1786680"/>
            <a:chOff x="8502480" y="84960"/>
            <a:chExt cx="1137600" cy="1786680"/>
          </a:xfrm>
        </p:grpSpPr>
        <p:sp>
          <p:nvSpPr>
            <p:cNvPr id="115" name="CustomShape 28"/>
            <p:cNvSpPr/>
            <p:nvPr/>
          </p:nvSpPr>
          <p:spPr>
            <a:xfrm rot="18431400">
              <a:off x="8944560" y="222840"/>
              <a:ext cx="252360" cy="31680"/>
            </a:xfrm>
            <a:custGeom>
              <a:avLst/>
              <a:gdLst/>
              <a:ahLst/>
              <a:cxnLst/>
              <a:rect l="l" t="t" r="r" b="b"/>
              <a:pathLst>
                <a:path w="41587" h="5249">
                  <a:moveTo>
                    <a:pt x="0" y="0"/>
                  </a:moveTo>
                  <a:lnTo>
                    <a:pt x="41587" y="5249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6" name="CustomShape 29"/>
            <p:cNvSpPr/>
            <p:nvPr/>
          </p:nvSpPr>
          <p:spPr>
            <a:xfrm rot="18431400">
              <a:off x="8908560" y="196560"/>
              <a:ext cx="323280" cy="86040"/>
            </a:xfrm>
            <a:custGeom>
              <a:avLst/>
              <a:gdLst/>
              <a:ahLst/>
              <a:cxnLst/>
              <a:rect l="l" t="t" r="r" b="b"/>
              <a:pathLst>
                <a:path w="53251" h="14195">
                  <a:moveTo>
                    <a:pt x="5292" y="0"/>
                  </a:moveTo>
                  <a:cubicBezTo>
                    <a:pt x="0" y="0"/>
                    <a:pt x="597" y="8562"/>
                    <a:pt x="6014" y="9336"/>
                  </a:cubicBezTo>
                  <a:lnTo>
                    <a:pt x="6014" y="8932"/>
                  </a:lnTo>
                  <a:lnTo>
                    <a:pt x="47601" y="14181"/>
                  </a:lnTo>
                  <a:cubicBezTo>
                    <a:pt x="47726" y="14190"/>
                    <a:pt x="47849" y="14195"/>
                    <a:pt x="47969" y="14195"/>
                  </a:cubicBezTo>
                  <a:cubicBezTo>
                    <a:pt x="53251" y="14195"/>
                    <a:pt x="53128" y="5684"/>
                    <a:pt x="47601" y="4895"/>
                  </a:cubicBezTo>
                  <a:lnTo>
                    <a:pt x="6014" y="50"/>
                  </a:lnTo>
                  <a:cubicBezTo>
                    <a:pt x="5762" y="16"/>
                    <a:pt x="5521" y="0"/>
                    <a:pt x="5292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7" name="CustomShape 30"/>
            <p:cNvSpPr/>
            <p:nvPr/>
          </p:nvSpPr>
          <p:spPr>
            <a:xfrm rot="18431400">
              <a:off x="8594640" y="498960"/>
              <a:ext cx="159120" cy="195840"/>
            </a:xfrm>
            <a:custGeom>
              <a:avLst/>
              <a:gdLst/>
              <a:ahLst/>
              <a:cxnLst/>
              <a:rect l="l" t="t" r="r" b="b"/>
              <a:pathLst>
                <a:path w="26245" h="32301">
                  <a:moveTo>
                    <a:pt x="0" y="32301"/>
                  </a:moveTo>
                  <a:lnTo>
                    <a:pt x="26245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8" name="CustomShape 31"/>
            <p:cNvSpPr/>
            <p:nvPr/>
          </p:nvSpPr>
          <p:spPr>
            <a:xfrm rot="18431400">
              <a:off x="8558280" y="468000"/>
              <a:ext cx="233280" cy="255960"/>
            </a:xfrm>
            <a:custGeom>
              <a:avLst/>
              <a:gdLst/>
              <a:ahLst/>
              <a:cxnLst/>
              <a:rect l="l" t="t" r="r" b="b"/>
              <a:pathLst>
                <a:path w="38453" h="42200">
                  <a:moveTo>
                    <a:pt x="32441" y="1"/>
                  </a:moveTo>
                  <a:cubicBezTo>
                    <a:pt x="31382" y="1"/>
                    <a:pt x="30289" y="504"/>
                    <a:pt x="29374" y="1723"/>
                  </a:cubicBezTo>
                  <a:lnTo>
                    <a:pt x="2726" y="34024"/>
                  </a:lnTo>
                  <a:cubicBezTo>
                    <a:pt x="1" y="37657"/>
                    <a:pt x="2953" y="42200"/>
                    <a:pt x="6133" y="42200"/>
                  </a:cubicBezTo>
                  <a:cubicBezTo>
                    <a:pt x="7193" y="42200"/>
                    <a:pt x="8278" y="41695"/>
                    <a:pt x="9186" y="40484"/>
                  </a:cubicBezTo>
                  <a:lnTo>
                    <a:pt x="35431" y="7779"/>
                  </a:lnTo>
                  <a:cubicBezTo>
                    <a:pt x="38452" y="4455"/>
                    <a:pt x="35594" y="1"/>
                    <a:pt x="32441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19" name="CustomShape 32"/>
            <p:cNvSpPr/>
            <p:nvPr/>
          </p:nvSpPr>
          <p:spPr>
            <a:xfrm rot="18431400">
              <a:off x="8858880" y="892800"/>
              <a:ext cx="252360" cy="33840"/>
            </a:xfrm>
            <a:custGeom>
              <a:avLst/>
              <a:gdLst/>
              <a:ahLst/>
              <a:cxnLst/>
              <a:rect l="l" t="t" r="r" b="b"/>
              <a:pathLst>
                <a:path w="41588" h="5654">
                  <a:moveTo>
                    <a:pt x="0" y="1"/>
                  </a:moveTo>
                  <a:lnTo>
                    <a:pt x="41587" y="5653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0" name="CustomShape 33"/>
            <p:cNvSpPr/>
            <p:nvPr/>
          </p:nvSpPr>
          <p:spPr>
            <a:xfrm rot="18431400">
              <a:off x="8825400" y="867240"/>
              <a:ext cx="320760" cy="86040"/>
            </a:xfrm>
            <a:custGeom>
              <a:avLst/>
              <a:gdLst/>
              <a:ahLst/>
              <a:cxnLst/>
              <a:rect l="l" t="t" r="r" b="b"/>
              <a:pathLst>
                <a:path w="52872" h="14234">
                  <a:moveTo>
                    <a:pt x="4938" y="0"/>
                  </a:moveTo>
                  <a:cubicBezTo>
                    <a:pt x="0" y="0"/>
                    <a:pt x="235" y="8162"/>
                    <a:pt x="5642" y="8935"/>
                  </a:cubicBezTo>
                  <a:lnTo>
                    <a:pt x="5642" y="8531"/>
                  </a:lnTo>
                  <a:lnTo>
                    <a:pt x="47229" y="14184"/>
                  </a:lnTo>
                  <a:cubicBezTo>
                    <a:pt x="47464" y="14217"/>
                    <a:pt x="47689" y="14234"/>
                    <a:pt x="47905" y="14234"/>
                  </a:cubicBezTo>
                  <a:cubicBezTo>
                    <a:pt x="52872" y="14234"/>
                    <a:pt x="52647" y="5671"/>
                    <a:pt x="47229" y="4897"/>
                  </a:cubicBezTo>
                  <a:lnTo>
                    <a:pt x="5642" y="52"/>
                  </a:lnTo>
                  <a:cubicBezTo>
                    <a:pt x="5397" y="17"/>
                    <a:pt x="5162" y="0"/>
                    <a:pt x="4938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1" name="CustomShape 34"/>
            <p:cNvSpPr/>
            <p:nvPr/>
          </p:nvSpPr>
          <p:spPr>
            <a:xfrm rot="18431400">
              <a:off x="9387360" y="945720"/>
              <a:ext cx="161640" cy="195840"/>
            </a:xfrm>
            <a:custGeom>
              <a:avLst/>
              <a:gdLst/>
              <a:ahLst/>
              <a:cxnLst/>
              <a:rect l="l" t="t" r="r" b="b"/>
              <a:pathLst>
                <a:path w="26649" h="32302">
                  <a:moveTo>
                    <a:pt x="0" y="32301"/>
                  </a:moveTo>
                  <a:lnTo>
                    <a:pt x="26648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2" name="CustomShape 35"/>
            <p:cNvSpPr/>
            <p:nvPr/>
          </p:nvSpPr>
          <p:spPr>
            <a:xfrm rot="18431400">
              <a:off x="9351000" y="917280"/>
              <a:ext cx="234360" cy="253440"/>
            </a:xfrm>
            <a:custGeom>
              <a:avLst/>
              <a:gdLst/>
              <a:ahLst/>
              <a:cxnLst/>
              <a:rect l="l" t="t" r="r" b="b"/>
              <a:pathLst>
                <a:path w="38654" h="41748">
                  <a:moveTo>
                    <a:pt x="32309" y="1"/>
                  </a:moveTo>
                  <a:cubicBezTo>
                    <a:pt x="31302" y="1"/>
                    <a:pt x="30282" y="441"/>
                    <a:pt x="29421" y="1494"/>
                  </a:cubicBezTo>
                  <a:lnTo>
                    <a:pt x="2773" y="33794"/>
                  </a:lnTo>
                  <a:cubicBezTo>
                    <a:pt x="1" y="37183"/>
                    <a:pt x="2869" y="41747"/>
                    <a:pt x="6178" y="41747"/>
                  </a:cubicBezTo>
                  <a:cubicBezTo>
                    <a:pt x="7206" y="41747"/>
                    <a:pt x="8276" y="41307"/>
                    <a:pt x="9233" y="40254"/>
                  </a:cubicBezTo>
                  <a:lnTo>
                    <a:pt x="35881" y="7954"/>
                  </a:lnTo>
                  <a:cubicBezTo>
                    <a:pt x="38654" y="4565"/>
                    <a:pt x="35550" y="1"/>
                    <a:pt x="323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3" name="CustomShape 36"/>
            <p:cNvSpPr/>
            <p:nvPr/>
          </p:nvSpPr>
          <p:spPr>
            <a:xfrm rot="18431400">
              <a:off x="8984880" y="1605240"/>
              <a:ext cx="161640" cy="193320"/>
            </a:xfrm>
            <a:custGeom>
              <a:avLst/>
              <a:gdLst/>
              <a:ahLst/>
              <a:cxnLst/>
              <a:rect l="l" t="t" r="r" b="b"/>
              <a:pathLst>
                <a:path w="26649" h="31898">
                  <a:moveTo>
                    <a:pt x="0" y="31898"/>
                  </a:moveTo>
                  <a:lnTo>
                    <a:pt x="26648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4" name="CustomShape 37"/>
            <p:cNvSpPr/>
            <p:nvPr/>
          </p:nvSpPr>
          <p:spPr>
            <a:xfrm rot="18431400">
              <a:off x="8948520" y="1576800"/>
              <a:ext cx="234360" cy="250920"/>
            </a:xfrm>
            <a:custGeom>
              <a:avLst/>
              <a:gdLst/>
              <a:ahLst/>
              <a:cxnLst/>
              <a:rect l="l" t="t" r="r" b="b"/>
              <a:pathLst>
                <a:path w="38654" h="41343">
                  <a:moveTo>
                    <a:pt x="32309" y="0"/>
                  </a:moveTo>
                  <a:cubicBezTo>
                    <a:pt x="31302" y="0"/>
                    <a:pt x="30282" y="440"/>
                    <a:pt x="29421" y="1493"/>
                  </a:cubicBezTo>
                  <a:lnTo>
                    <a:pt x="2773" y="33390"/>
                  </a:lnTo>
                  <a:cubicBezTo>
                    <a:pt x="1" y="36779"/>
                    <a:pt x="2870" y="41343"/>
                    <a:pt x="6179" y="41343"/>
                  </a:cubicBezTo>
                  <a:cubicBezTo>
                    <a:pt x="7206" y="41343"/>
                    <a:pt x="8277" y="40902"/>
                    <a:pt x="9233" y="39850"/>
                  </a:cubicBezTo>
                  <a:lnTo>
                    <a:pt x="35881" y="7953"/>
                  </a:lnTo>
                  <a:cubicBezTo>
                    <a:pt x="38654" y="4564"/>
                    <a:pt x="35550" y="0"/>
                    <a:pt x="32309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125" name="Group 38"/>
          <p:cNvGrpSpPr/>
          <p:nvPr/>
        </p:nvGrpSpPr>
        <p:grpSpPr>
          <a:xfrm>
            <a:off x="7907760" y="4161240"/>
            <a:ext cx="1118160" cy="884880"/>
            <a:chOff x="7907760" y="4161240"/>
            <a:chExt cx="1118160" cy="884880"/>
          </a:xfrm>
        </p:grpSpPr>
        <p:sp>
          <p:nvSpPr>
            <p:cNvPr id="126" name="CustomShape 39"/>
            <p:cNvSpPr/>
            <p:nvPr/>
          </p:nvSpPr>
          <p:spPr>
            <a:xfrm rot="16200000">
              <a:off x="7906680" y="41832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" name="CustomShape 40"/>
            <p:cNvSpPr/>
            <p:nvPr/>
          </p:nvSpPr>
          <p:spPr>
            <a:xfrm rot="16200000">
              <a:off x="8660880" y="4443120"/>
              <a:ext cx="123120" cy="10404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8" name="CustomShape 41"/>
            <p:cNvSpPr/>
            <p:nvPr/>
          </p:nvSpPr>
          <p:spPr>
            <a:xfrm rot="16200000">
              <a:off x="8151840" y="4426920"/>
              <a:ext cx="123480" cy="1022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9" name="CustomShape 42"/>
            <p:cNvSpPr/>
            <p:nvPr/>
          </p:nvSpPr>
          <p:spPr>
            <a:xfrm rot="16200000">
              <a:off x="8150400" y="4171680"/>
              <a:ext cx="125280" cy="10440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0" name="CustomShape 43"/>
            <p:cNvSpPr/>
            <p:nvPr/>
          </p:nvSpPr>
          <p:spPr>
            <a:xfrm rot="16200000">
              <a:off x="8416440" y="44366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1" name="CustomShape 44"/>
            <p:cNvSpPr/>
            <p:nvPr/>
          </p:nvSpPr>
          <p:spPr>
            <a:xfrm rot="16200000">
              <a:off x="8408520" y="4175280"/>
              <a:ext cx="119880" cy="1022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2" name="CustomShape 45"/>
            <p:cNvSpPr/>
            <p:nvPr/>
          </p:nvSpPr>
          <p:spPr>
            <a:xfrm rot="16200000">
              <a:off x="8668800" y="46890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3" name="CustomShape 46"/>
            <p:cNvSpPr/>
            <p:nvPr/>
          </p:nvSpPr>
          <p:spPr>
            <a:xfrm rot="16200000">
              <a:off x="8922600" y="46897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4" name="CustomShape 47"/>
            <p:cNvSpPr/>
            <p:nvPr/>
          </p:nvSpPr>
          <p:spPr>
            <a:xfrm rot="16200000">
              <a:off x="8922600" y="44366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5" name="CustomShape 48"/>
            <p:cNvSpPr/>
            <p:nvPr/>
          </p:nvSpPr>
          <p:spPr>
            <a:xfrm rot="16200000">
              <a:off x="7906680" y="44366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6" name="CustomShape 49"/>
            <p:cNvSpPr/>
            <p:nvPr/>
          </p:nvSpPr>
          <p:spPr>
            <a:xfrm rot="16200000">
              <a:off x="7905960" y="46890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7" name="CustomShape 50"/>
            <p:cNvSpPr/>
            <p:nvPr/>
          </p:nvSpPr>
          <p:spPr>
            <a:xfrm rot="16200000">
              <a:off x="8161560" y="46897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8" name="CustomShape 51"/>
            <p:cNvSpPr/>
            <p:nvPr/>
          </p:nvSpPr>
          <p:spPr>
            <a:xfrm rot="16200000">
              <a:off x="8415720" y="46890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39" name="CustomShape 52"/>
            <p:cNvSpPr/>
            <p:nvPr/>
          </p:nvSpPr>
          <p:spPr>
            <a:xfrm rot="16200000">
              <a:off x="8668800" y="494208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0" name="CustomShape 53"/>
            <p:cNvSpPr/>
            <p:nvPr/>
          </p:nvSpPr>
          <p:spPr>
            <a:xfrm rot="16200000">
              <a:off x="8922600" y="49428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1" name="CustomShape 54"/>
            <p:cNvSpPr/>
            <p:nvPr/>
          </p:nvSpPr>
          <p:spPr>
            <a:xfrm rot="16200000">
              <a:off x="7906680" y="49428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2" name="CustomShape 55"/>
            <p:cNvSpPr/>
            <p:nvPr/>
          </p:nvSpPr>
          <p:spPr>
            <a:xfrm rot="16200000">
              <a:off x="8161560" y="49428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43" name="CustomShape 56"/>
            <p:cNvSpPr/>
            <p:nvPr/>
          </p:nvSpPr>
          <p:spPr>
            <a:xfrm rot="16200000">
              <a:off x="8416440" y="49428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44" name="PlaceHolder 57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CustomShape 1"/>
          <p:cNvSpPr/>
          <p:nvPr/>
        </p:nvSpPr>
        <p:spPr>
          <a:xfrm>
            <a:off x="2558520" y="2296440"/>
            <a:ext cx="4026600" cy="4026600"/>
          </a:xfrm>
          <a:prstGeom prst="ellipse">
            <a:avLst/>
          </a:prstGeom>
          <a:solidFill>
            <a:srgbClr val="2C73D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2" name="CustomShape 2"/>
          <p:cNvSpPr/>
          <p:nvPr/>
        </p:nvSpPr>
        <p:spPr>
          <a:xfrm>
            <a:off x="5669280" y="2296440"/>
            <a:ext cx="4026600" cy="4026600"/>
          </a:xfrm>
          <a:prstGeom prst="ellipse">
            <a:avLst/>
          </a:prstGeom>
          <a:solidFill>
            <a:srgbClr val="2C73D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83" name="CustomShape 3"/>
          <p:cNvSpPr/>
          <p:nvPr/>
        </p:nvSpPr>
        <p:spPr>
          <a:xfrm>
            <a:off x="-563040" y="2235600"/>
            <a:ext cx="4026600" cy="4026600"/>
          </a:xfrm>
          <a:prstGeom prst="ellipse">
            <a:avLst/>
          </a:prstGeom>
          <a:solidFill>
            <a:srgbClr val="2C73D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grpSp>
        <p:nvGrpSpPr>
          <p:cNvPr id="184" name="Group 4"/>
          <p:cNvGrpSpPr/>
          <p:nvPr/>
        </p:nvGrpSpPr>
        <p:grpSpPr>
          <a:xfrm>
            <a:off x="8462520" y="1019160"/>
            <a:ext cx="884880" cy="1118520"/>
            <a:chOff x="8462520" y="1019160"/>
            <a:chExt cx="884880" cy="1118520"/>
          </a:xfrm>
        </p:grpSpPr>
        <p:sp>
          <p:nvSpPr>
            <p:cNvPr id="185" name="CustomShape 5"/>
            <p:cNvSpPr/>
            <p:nvPr/>
          </p:nvSpPr>
          <p:spPr>
            <a:xfrm>
              <a:off x="9222120" y="1019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6" name="CustomShape 6"/>
            <p:cNvSpPr/>
            <p:nvPr/>
          </p:nvSpPr>
          <p:spPr>
            <a:xfrm>
              <a:off x="8951760" y="1782000"/>
              <a:ext cx="123120" cy="10404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7" name="CustomShape 7"/>
            <p:cNvSpPr/>
            <p:nvPr/>
          </p:nvSpPr>
          <p:spPr>
            <a:xfrm>
              <a:off x="8969040" y="1274040"/>
              <a:ext cx="123480" cy="1022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8" name="CustomShape 8"/>
            <p:cNvSpPr/>
            <p:nvPr/>
          </p:nvSpPr>
          <p:spPr>
            <a:xfrm>
              <a:off x="9222120" y="1272240"/>
              <a:ext cx="125280" cy="10440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89" name="CustomShape 9"/>
            <p:cNvSpPr/>
            <p:nvPr/>
          </p:nvSpPr>
          <p:spPr>
            <a:xfrm>
              <a:off x="8969040" y="15289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0" name="CustomShape 10"/>
            <p:cNvSpPr/>
            <p:nvPr/>
          </p:nvSpPr>
          <p:spPr>
            <a:xfrm>
              <a:off x="9222120" y="1528920"/>
              <a:ext cx="119880" cy="1022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1" name="CustomShape 11"/>
            <p:cNvSpPr/>
            <p:nvPr/>
          </p:nvSpPr>
          <p:spPr>
            <a:xfrm>
              <a:off x="8715600" y="17820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2" name="CustomShape 12"/>
            <p:cNvSpPr/>
            <p:nvPr/>
          </p:nvSpPr>
          <p:spPr>
            <a:xfrm>
              <a:off x="8715600" y="20354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3" name="CustomShape 13"/>
            <p:cNvSpPr/>
            <p:nvPr/>
          </p:nvSpPr>
          <p:spPr>
            <a:xfrm>
              <a:off x="8969040" y="20354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4" name="CustomShape 14"/>
            <p:cNvSpPr/>
            <p:nvPr/>
          </p:nvSpPr>
          <p:spPr>
            <a:xfrm>
              <a:off x="8969040" y="1019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5" name="CustomShape 15"/>
            <p:cNvSpPr/>
            <p:nvPr/>
          </p:nvSpPr>
          <p:spPr>
            <a:xfrm>
              <a:off x="8715600" y="101916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6" name="CustomShape 16"/>
            <p:cNvSpPr/>
            <p:nvPr/>
          </p:nvSpPr>
          <p:spPr>
            <a:xfrm>
              <a:off x="8715600" y="12740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7" name="CustomShape 17"/>
            <p:cNvSpPr/>
            <p:nvPr/>
          </p:nvSpPr>
          <p:spPr>
            <a:xfrm>
              <a:off x="8715600" y="152892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8" name="CustomShape 18"/>
            <p:cNvSpPr/>
            <p:nvPr/>
          </p:nvSpPr>
          <p:spPr>
            <a:xfrm>
              <a:off x="8462520" y="17820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99" name="CustomShape 19"/>
            <p:cNvSpPr/>
            <p:nvPr/>
          </p:nvSpPr>
          <p:spPr>
            <a:xfrm>
              <a:off x="8462520" y="20354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0" name="CustomShape 20"/>
            <p:cNvSpPr/>
            <p:nvPr/>
          </p:nvSpPr>
          <p:spPr>
            <a:xfrm>
              <a:off x="8462520" y="1019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1" name="CustomShape 21"/>
            <p:cNvSpPr/>
            <p:nvPr/>
          </p:nvSpPr>
          <p:spPr>
            <a:xfrm>
              <a:off x="8462520" y="12740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2" name="CustomShape 22"/>
            <p:cNvSpPr/>
            <p:nvPr/>
          </p:nvSpPr>
          <p:spPr>
            <a:xfrm>
              <a:off x="8462520" y="15289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03" name="Group 23"/>
          <p:cNvGrpSpPr/>
          <p:nvPr/>
        </p:nvGrpSpPr>
        <p:grpSpPr>
          <a:xfrm>
            <a:off x="8571960" y="1394280"/>
            <a:ext cx="490320" cy="1037880"/>
            <a:chOff x="8571960" y="1394280"/>
            <a:chExt cx="490320" cy="1037880"/>
          </a:xfrm>
        </p:grpSpPr>
        <p:sp>
          <p:nvSpPr>
            <p:cNvPr id="204" name="CustomShape 24"/>
            <p:cNvSpPr/>
            <p:nvPr/>
          </p:nvSpPr>
          <p:spPr>
            <a:xfrm>
              <a:off x="8571960" y="1395720"/>
              <a:ext cx="167400" cy="1036440"/>
            </a:xfrm>
            <a:custGeom>
              <a:avLst/>
              <a:gdLst/>
              <a:ahLst/>
              <a:cxnLst/>
              <a:rect l="l" t="t" r="r" b="b"/>
              <a:pathLst>
                <a:path w="32301" h="199558">
                  <a:moveTo>
                    <a:pt x="26850" y="1"/>
                  </a:moveTo>
                  <a:cubicBezTo>
                    <a:pt x="24124" y="1"/>
                    <a:pt x="21399" y="1717"/>
                    <a:pt x="21399" y="5149"/>
                  </a:cubicBezTo>
                  <a:cubicBezTo>
                    <a:pt x="21399" y="12416"/>
                    <a:pt x="18169" y="15243"/>
                    <a:pt x="12516" y="20088"/>
                  </a:cubicBezTo>
                  <a:cubicBezTo>
                    <a:pt x="6864" y="25337"/>
                    <a:pt x="0" y="30989"/>
                    <a:pt x="0" y="43102"/>
                  </a:cubicBezTo>
                  <a:cubicBezTo>
                    <a:pt x="0" y="54811"/>
                    <a:pt x="7671" y="61271"/>
                    <a:pt x="12516" y="65712"/>
                  </a:cubicBezTo>
                  <a:cubicBezTo>
                    <a:pt x="17361" y="70154"/>
                    <a:pt x="21399" y="73384"/>
                    <a:pt x="21399" y="80651"/>
                  </a:cubicBezTo>
                  <a:cubicBezTo>
                    <a:pt x="21399" y="87919"/>
                    <a:pt x="18169" y="91149"/>
                    <a:pt x="12516" y="95994"/>
                  </a:cubicBezTo>
                  <a:cubicBezTo>
                    <a:pt x="6864" y="100436"/>
                    <a:pt x="0" y="106492"/>
                    <a:pt x="0" y="118605"/>
                  </a:cubicBezTo>
                  <a:cubicBezTo>
                    <a:pt x="0" y="130314"/>
                    <a:pt x="7671" y="136774"/>
                    <a:pt x="12516" y="141215"/>
                  </a:cubicBezTo>
                  <a:cubicBezTo>
                    <a:pt x="17361" y="145656"/>
                    <a:pt x="21399" y="149290"/>
                    <a:pt x="21399" y="156558"/>
                  </a:cubicBezTo>
                  <a:cubicBezTo>
                    <a:pt x="21399" y="163422"/>
                    <a:pt x="18169" y="166248"/>
                    <a:pt x="12516" y="171497"/>
                  </a:cubicBezTo>
                  <a:cubicBezTo>
                    <a:pt x="6864" y="176342"/>
                    <a:pt x="0" y="182398"/>
                    <a:pt x="0" y="194107"/>
                  </a:cubicBezTo>
                  <a:cubicBezTo>
                    <a:pt x="0" y="197741"/>
                    <a:pt x="2725" y="199558"/>
                    <a:pt x="5451" y="199558"/>
                  </a:cubicBezTo>
                  <a:cubicBezTo>
                    <a:pt x="8176" y="199558"/>
                    <a:pt x="10901" y="197741"/>
                    <a:pt x="10901" y="194107"/>
                  </a:cubicBezTo>
                  <a:cubicBezTo>
                    <a:pt x="10901" y="186840"/>
                    <a:pt x="14131" y="184013"/>
                    <a:pt x="19784" y="179168"/>
                  </a:cubicBezTo>
                  <a:cubicBezTo>
                    <a:pt x="25436" y="174323"/>
                    <a:pt x="32300" y="168267"/>
                    <a:pt x="32300" y="156558"/>
                  </a:cubicBezTo>
                  <a:cubicBezTo>
                    <a:pt x="32300" y="144445"/>
                    <a:pt x="24629" y="137581"/>
                    <a:pt x="19784" y="133544"/>
                  </a:cubicBezTo>
                  <a:cubicBezTo>
                    <a:pt x="14535" y="129102"/>
                    <a:pt x="10901" y="125469"/>
                    <a:pt x="10901" y="118605"/>
                  </a:cubicBezTo>
                  <a:cubicBezTo>
                    <a:pt x="10901" y="111337"/>
                    <a:pt x="14131" y="108511"/>
                    <a:pt x="19784" y="103666"/>
                  </a:cubicBezTo>
                  <a:cubicBezTo>
                    <a:pt x="25436" y="98821"/>
                    <a:pt x="32300" y="92360"/>
                    <a:pt x="32300" y="80651"/>
                  </a:cubicBezTo>
                  <a:cubicBezTo>
                    <a:pt x="32300" y="68942"/>
                    <a:pt x="24629" y="62886"/>
                    <a:pt x="19784" y="58041"/>
                  </a:cubicBezTo>
                  <a:cubicBezTo>
                    <a:pt x="14535" y="53600"/>
                    <a:pt x="10901" y="49966"/>
                    <a:pt x="10901" y="43102"/>
                  </a:cubicBezTo>
                  <a:cubicBezTo>
                    <a:pt x="10901" y="35834"/>
                    <a:pt x="14131" y="33008"/>
                    <a:pt x="19784" y="28163"/>
                  </a:cubicBezTo>
                  <a:cubicBezTo>
                    <a:pt x="25436" y="23318"/>
                    <a:pt x="32300" y="17262"/>
                    <a:pt x="32300" y="5149"/>
                  </a:cubicBezTo>
                  <a:cubicBezTo>
                    <a:pt x="32300" y="1717"/>
                    <a:pt x="29575" y="1"/>
                    <a:pt x="26850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5" name="CustomShape 25"/>
            <p:cNvSpPr/>
            <p:nvPr/>
          </p:nvSpPr>
          <p:spPr>
            <a:xfrm>
              <a:off x="8897040" y="1394280"/>
              <a:ext cx="165240" cy="1036800"/>
            </a:xfrm>
            <a:custGeom>
              <a:avLst/>
              <a:gdLst/>
              <a:ahLst/>
              <a:cxnLst/>
              <a:rect l="l" t="t" r="r" b="b"/>
              <a:pathLst>
                <a:path w="31898" h="199659">
                  <a:moveTo>
                    <a:pt x="26447" y="0"/>
                  </a:moveTo>
                  <a:cubicBezTo>
                    <a:pt x="23721" y="0"/>
                    <a:pt x="20996" y="1817"/>
                    <a:pt x="20996" y="5451"/>
                  </a:cubicBezTo>
                  <a:cubicBezTo>
                    <a:pt x="20996" y="12718"/>
                    <a:pt x="17766" y="15545"/>
                    <a:pt x="12113" y="20390"/>
                  </a:cubicBezTo>
                  <a:cubicBezTo>
                    <a:pt x="6865" y="25639"/>
                    <a:pt x="1" y="31291"/>
                    <a:pt x="1" y="43000"/>
                  </a:cubicBezTo>
                  <a:cubicBezTo>
                    <a:pt x="1" y="55113"/>
                    <a:pt x="7268" y="61573"/>
                    <a:pt x="12113" y="66014"/>
                  </a:cubicBezTo>
                  <a:cubicBezTo>
                    <a:pt x="17362" y="70456"/>
                    <a:pt x="20996" y="74090"/>
                    <a:pt x="20996" y="80953"/>
                  </a:cubicBezTo>
                  <a:cubicBezTo>
                    <a:pt x="20996" y="87817"/>
                    <a:pt x="17766" y="90644"/>
                    <a:pt x="12113" y="95892"/>
                  </a:cubicBezTo>
                  <a:cubicBezTo>
                    <a:pt x="6865" y="100738"/>
                    <a:pt x="1" y="106794"/>
                    <a:pt x="1" y="118503"/>
                  </a:cubicBezTo>
                  <a:cubicBezTo>
                    <a:pt x="1" y="130616"/>
                    <a:pt x="7268" y="137076"/>
                    <a:pt x="12113" y="141517"/>
                  </a:cubicBezTo>
                  <a:cubicBezTo>
                    <a:pt x="17362" y="145958"/>
                    <a:pt x="20996" y="149996"/>
                    <a:pt x="20996" y="157264"/>
                  </a:cubicBezTo>
                  <a:cubicBezTo>
                    <a:pt x="20996" y="164127"/>
                    <a:pt x="17766" y="166954"/>
                    <a:pt x="12113" y="171799"/>
                  </a:cubicBezTo>
                  <a:cubicBezTo>
                    <a:pt x="6865" y="177048"/>
                    <a:pt x="1" y="183104"/>
                    <a:pt x="1" y="194813"/>
                  </a:cubicBezTo>
                  <a:cubicBezTo>
                    <a:pt x="203" y="198043"/>
                    <a:pt x="2625" y="199658"/>
                    <a:pt x="5098" y="199658"/>
                  </a:cubicBezTo>
                  <a:cubicBezTo>
                    <a:pt x="7571" y="199658"/>
                    <a:pt x="10095" y="198043"/>
                    <a:pt x="10498" y="194813"/>
                  </a:cubicBezTo>
                  <a:cubicBezTo>
                    <a:pt x="10498" y="187545"/>
                    <a:pt x="14536" y="183912"/>
                    <a:pt x="19381" y="179874"/>
                  </a:cubicBezTo>
                  <a:cubicBezTo>
                    <a:pt x="27052" y="174625"/>
                    <a:pt x="31494" y="166146"/>
                    <a:pt x="31897" y="156860"/>
                  </a:cubicBezTo>
                  <a:cubicBezTo>
                    <a:pt x="31897" y="145151"/>
                    <a:pt x="24226" y="138287"/>
                    <a:pt x="19381" y="133846"/>
                  </a:cubicBezTo>
                  <a:cubicBezTo>
                    <a:pt x="14536" y="129404"/>
                    <a:pt x="10498" y="126174"/>
                    <a:pt x="10498" y="118907"/>
                  </a:cubicBezTo>
                  <a:cubicBezTo>
                    <a:pt x="10498" y="112043"/>
                    <a:pt x="13728" y="109216"/>
                    <a:pt x="19381" y="104371"/>
                  </a:cubicBezTo>
                  <a:cubicBezTo>
                    <a:pt x="25033" y="99123"/>
                    <a:pt x="31897" y="93066"/>
                    <a:pt x="31897" y="81357"/>
                  </a:cubicBezTo>
                  <a:cubicBezTo>
                    <a:pt x="31897" y="69648"/>
                    <a:pt x="24226" y="63188"/>
                    <a:pt x="19381" y="58343"/>
                  </a:cubicBezTo>
                  <a:cubicBezTo>
                    <a:pt x="14536" y="53902"/>
                    <a:pt x="10498" y="50268"/>
                    <a:pt x="10498" y="43404"/>
                  </a:cubicBezTo>
                  <a:cubicBezTo>
                    <a:pt x="10498" y="36136"/>
                    <a:pt x="13728" y="33310"/>
                    <a:pt x="19381" y="28465"/>
                  </a:cubicBezTo>
                  <a:cubicBezTo>
                    <a:pt x="25033" y="23620"/>
                    <a:pt x="31897" y="17564"/>
                    <a:pt x="31897" y="5451"/>
                  </a:cubicBezTo>
                  <a:cubicBezTo>
                    <a:pt x="31897" y="1817"/>
                    <a:pt x="29172" y="0"/>
                    <a:pt x="26447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06" name="Group 26"/>
          <p:cNvGrpSpPr/>
          <p:nvPr/>
        </p:nvGrpSpPr>
        <p:grpSpPr>
          <a:xfrm>
            <a:off x="-152280" y="4305240"/>
            <a:ext cx="884520" cy="1118160"/>
            <a:chOff x="-152280" y="4305240"/>
            <a:chExt cx="884520" cy="1118160"/>
          </a:xfrm>
        </p:grpSpPr>
        <p:sp>
          <p:nvSpPr>
            <p:cNvPr id="207" name="CustomShape 27"/>
            <p:cNvSpPr/>
            <p:nvPr/>
          </p:nvSpPr>
          <p:spPr>
            <a:xfrm flipV="1">
              <a:off x="606960" y="5321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8" name="CustomShape 28"/>
            <p:cNvSpPr/>
            <p:nvPr/>
          </p:nvSpPr>
          <p:spPr>
            <a:xfrm flipV="1">
              <a:off x="336600" y="4555800"/>
              <a:ext cx="123120" cy="10404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09" name="CustomShape 29"/>
            <p:cNvSpPr/>
            <p:nvPr/>
          </p:nvSpPr>
          <p:spPr>
            <a:xfrm flipV="1">
              <a:off x="353880" y="5066280"/>
              <a:ext cx="123480" cy="1022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0" name="CustomShape 30"/>
            <p:cNvSpPr/>
            <p:nvPr/>
          </p:nvSpPr>
          <p:spPr>
            <a:xfrm flipV="1">
              <a:off x="606960" y="5066280"/>
              <a:ext cx="125280" cy="10440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1" name="CustomShape 31"/>
            <p:cNvSpPr/>
            <p:nvPr/>
          </p:nvSpPr>
          <p:spPr>
            <a:xfrm flipV="1">
              <a:off x="353880" y="48114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2" name="CustomShape 32"/>
            <p:cNvSpPr/>
            <p:nvPr/>
          </p:nvSpPr>
          <p:spPr>
            <a:xfrm flipV="1">
              <a:off x="606960" y="4811400"/>
              <a:ext cx="119880" cy="1022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3" name="CustomShape 33"/>
            <p:cNvSpPr/>
            <p:nvPr/>
          </p:nvSpPr>
          <p:spPr>
            <a:xfrm flipV="1">
              <a:off x="100800" y="455832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4" name="CustomShape 34"/>
            <p:cNvSpPr/>
            <p:nvPr/>
          </p:nvSpPr>
          <p:spPr>
            <a:xfrm flipV="1">
              <a:off x="100800" y="43052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5" name="CustomShape 35"/>
            <p:cNvSpPr/>
            <p:nvPr/>
          </p:nvSpPr>
          <p:spPr>
            <a:xfrm flipV="1">
              <a:off x="353880" y="43052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6" name="CustomShape 36"/>
            <p:cNvSpPr/>
            <p:nvPr/>
          </p:nvSpPr>
          <p:spPr>
            <a:xfrm flipV="1">
              <a:off x="353880" y="5321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7" name="CustomShape 37"/>
            <p:cNvSpPr/>
            <p:nvPr/>
          </p:nvSpPr>
          <p:spPr>
            <a:xfrm flipV="1">
              <a:off x="100800" y="532116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8" name="CustomShape 38"/>
            <p:cNvSpPr/>
            <p:nvPr/>
          </p:nvSpPr>
          <p:spPr>
            <a:xfrm flipV="1">
              <a:off x="100800" y="50662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19" name="CustomShape 39"/>
            <p:cNvSpPr/>
            <p:nvPr/>
          </p:nvSpPr>
          <p:spPr>
            <a:xfrm flipV="1">
              <a:off x="100800" y="48114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0" name="CustomShape 40"/>
            <p:cNvSpPr/>
            <p:nvPr/>
          </p:nvSpPr>
          <p:spPr>
            <a:xfrm flipV="1">
              <a:off x="-151920" y="455832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1" name="CustomShape 41"/>
            <p:cNvSpPr/>
            <p:nvPr/>
          </p:nvSpPr>
          <p:spPr>
            <a:xfrm flipV="1">
              <a:off x="-151920" y="43052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2" name="CustomShape 42"/>
            <p:cNvSpPr/>
            <p:nvPr/>
          </p:nvSpPr>
          <p:spPr>
            <a:xfrm flipV="1">
              <a:off x="-151920" y="5321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3" name="CustomShape 43"/>
            <p:cNvSpPr/>
            <p:nvPr/>
          </p:nvSpPr>
          <p:spPr>
            <a:xfrm flipV="1">
              <a:off x="-151920" y="50662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4" name="CustomShape 44"/>
            <p:cNvSpPr/>
            <p:nvPr/>
          </p:nvSpPr>
          <p:spPr>
            <a:xfrm flipV="1">
              <a:off x="-151920" y="48114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25" name="Group 45"/>
          <p:cNvGrpSpPr/>
          <p:nvPr/>
        </p:nvGrpSpPr>
        <p:grpSpPr>
          <a:xfrm>
            <a:off x="-152280" y="-457200"/>
            <a:ext cx="1118160" cy="885240"/>
            <a:chOff x="-152280" y="-457200"/>
            <a:chExt cx="1118160" cy="885240"/>
          </a:xfrm>
        </p:grpSpPr>
        <p:sp>
          <p:nvSpPr>
            <p:cNvPr id="226" name="CustomShape 46"/>
            <p:cNvSpPr/>
            <p:nvPr/>
          </p:nvSpPr>
          <p:spPr>
            <a:xfrm rot="5400000" flipV="1">
              <a:off x="-153000" y="3024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7" name="CustomShape 47"/>
            <p:cNvSpPr/>
            <p:nvPr/>
          </p:nvSpPr>
          <p:spPr>
            <a:xfrm rot="5400000" flipV="1">
              <a:off x="600840" y="41400"/>
              <a:ext cx="123120" cy="10404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8" name="CustomShape 48"/>
            <p:cNvSpPr/>
            <p:nvPr/>
          </p:nvSpPr>
          <p:spPr>
            <a:xfrm rot="5400000" flipV="1">
              <a:off x="91440" y="59040"/>
              <a:ext cx="123480" cy="1022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29" name="CustomShape 49"/>
            <p:cNvSpPr/>
            <p:nvPr/>
          </p:nvSpPr>
          <p:spPr>
            <a:xfrm rot="5400000" flipV="1">
              <a:off x="89640" y="313200"/>
              <a:ext cx="125280" cy="10440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0" name="CustomShape 50"/>
            <p:cNvSpPr/>
            <p:nvPr/>
          </p:nvSpPr>
          <p:spPr>
            <a:xfrm rot="5400000" flipV="1">
              <a:off x="356400" y="493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1" name="CustomShape 51"/>
            <p:cNvSpPr/>
            <p:nvPr/>
          </p:nvSpPr>
          <p:spPr>
            <a:xfrm rot="5400000" flipV="1">
              <a:off x="348120" y="310680"/>
              <a:ext cx="119880" cy="1022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2" name="CustomShape 52"/>
            <p:cNvSpPr/>
            <p:nvPr/>
          </p:nvSpPr>
          <p:spPr>
            <a:xfrm rot="5400000" flipV="1">
              <a:off x="608760" y="-20196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3" name="CustomShape 53"/>
            <p:cNvSpPr/>
            <p:nvPr/>
          </p:nvSpPr>
          <p:spPr>
            <a:xfrm rot="5400000" flipV="1">
              <a:off x="862560" y="-2034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4" name="CustomShape 54"/>
            <p:cNvSpPr/>
            <p:nvPr/>
          </p:nvSpPr>
          <p:spPr>
            <a:xfrm rot="5400000" flipV="1">
              <a:off x="862560" y="493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5" name="CustomShape 55"/>
            <p:cNvSpPr/>
            <p:nvPr/>
          </p:nvSpPr>
          <p:spPr>
            <a:xfrm rot="5400000" flipV="1">
              <a:off x="-153000" y="493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6" name="CustomShape 56"/>
            <p:cNvSpPr/>
            <p:nvPr/>
          </p:nvSpPr>
          <p:spPr>
            <a:xfrm rot="5400000" flipV="1">
              <a:off x="-154080" y="-20196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7" name="CustomShape 57"/>
            <p:cNvSpPr/>
            <p:nvPr/>
          </p:nvSpPr>
          <p:spPr>
            <a:xfrm rot="5400000" flipV="1">
              <a:off x="101520" y="-2034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8" name="CustomShape 58"/>
            <p:cNvSpPr/>
            <p:nvPr/>
          </p:nvSpPr>
          <p:spPr>
            <a:xfrm rot="5400000" flipV="1">
              <a:off x="355320" y="-20196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39" name="CustomShape 59"/>
            <p:cNvSpPr/>
            <p:nvPr/>
          </p:nvSpPr>
          <p:spPr>
            <a:xfrm rot="5400000" flipV="1">
              <a:off x="608760" y="-45504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0" name="CustomShape 60"/>
            <p:cNvSpPr/>
            <p:nvPr/>
          </p:nvSpPr>
          <p:spPr>
            <a:xfrm rot="5400000" flipV="1">
              <a:off x="862560" y="-4564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1" name="CustomShape 61"/>
            <p:cNvSpPr/>
            <p:nvPr/>
          </p:nvSpPr>
          <p:spPr>
            <a:xfrm rot="5400000" flipV="1">
              <a:off x="-153000" y="-4564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2" name="CustomShape 62"/>
            <p:cNvSpPr/>
            <p:nvPr/>
          </p:nvSpPr>
          <p:spPr>
            <a:xfrm rot="5400000" flipV="1">
              <a:off x="101520" y="-4564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3" name="CustomShape 63"/>
            <p:cNvSpPr/>
            <p:nvPr/>
          </p:nvSpPr>
          <p:spPr>
            <a:xfrm rot="5400000" flipV="1">
              <a:off x="356040" y="-4564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44" name="Group 64"/>
          <p:cNvGrpSpPr/>
          <p:nvPr/>
        </p:nvGrpSpPr>
        <p:grpSpPr>
          <a:xfrm>
            <a:off x="168120" y="930960"/>
            <a:ext cx="1038240" cy="490320"/>
            <a:chOff x="168120" y="930960"/>
            <a:chExt cx="1038240" cy="490320"/>
          </a:xfrm>
        </p:grpSpPr>
        <p:sp>
          <p:nvSpPr>
            <p:cNvPr id="245" name="CustomShape 65"/>
            <p:cNvSpPr/>
            <p:nvPr/>
          </p:nvSpPr>
          <p:spPr>
            <a:xfrm rot="5400000">
              <a:off x="602640" y="496080"/>
              <a:ext cx="167400" cy="1036440"/>
            </a:xfrm>
            <a:custGeom>
              <a:avLst/>
              <a:gdLst/>
              <a:ahLst/>
              <a:cxnLst/>
              <a:rect l="l" t="t" r="r" b="b"/>
              <a:pathLst>
                <a:path w="32301" h="199558">
                  <a:moveTo>
                    <a:pt x="26850" y="1"/>
                  </a:moveTo>
                  <a:cubicBezTo>
                    <a:pt x="24124" y="1"/>
                    <a:pt x="21399" y="1717"/>
                    <a:pt x="21399" y="5149"/>
                  </a:cubicBezTo>
                  <a:cubicBezTo>
                    <a:pt x="21399" y="12416"/>
                    <a:pt x="18169" y="15243"/>
                    <a:pt x="12516" y="20088"/>
                  </a:cubicBezTo>
                  <a:cubicBezTo>
                    <a:pt x="6864" y="25337"/>
                    <a:pt x="0" y="30989"/>
                    <a:pt x="0" y="43102"/>
                  </a:cubicBezTo>
                  <a:cubicBezTo>
                    <a:pt x="0" y="54811"/>
                    <a:pt x="7671" y="61271"/>
                    <a:pt x="12516" y="65712"/>
                  </a:cubicBezTo>
                  <a:cubicBezTo>
                    <a:pt x="17361" y="70154"/>
                    <a:pt x="21399" y="73384"/>
                    <a:pt x="21399" y="80651"/>
                  </a:cubicBezTo>
                  <a:cubicBezTo>
                    <a:pt x="21399" y="87919"/>
                    <a:pt x="18169" y="91149"/>
                    <a:pt x="12516" y="95994"/>
                  </a:cubicBezTo>
                  <a:cubicBezTo>
                    <a:pt x="6864" y="100436"/>
                    <a:pt x="0" y="106492"/>
                    <a:pt x="0" y="118605"/>
                  </a:cubicBezTo>
                  <a:cubicBezTo>
                    <a:pt x="0" y="130314"/>
                    <a:pt x="7671" y="136774"/>
                    <a:pt x="12516" y="141215"/>
                  </a:cubicBezTo>
                  <a:cubicBezTo>
                    <a:pt x="17361" y="145656"/>
                    <a:pt x="21399" y="149290"/>
                    <a:pt x="21399" y="156558"/>
                  </a:cubicBezTo>
                  <a:cubicBezTo>
                    <a:pt x="21399" y="163422"/>
                    <a:pt x="18169" y="166248"/>
                    <a:pt x="12516" y="171497"/>
                  </a:cubicBezTo>
                  <a:cubicBezTo>
                    <a:pt x="6864" y="176342"/>
                    <a:pt x="0" y="182398"/>
                    <a:pt x="0" y="194107"/>
                  </a:cubicBezTo>
                  <a:cubicBezTo>
                    <a:pt x="0" y="197741"/>
                    <a:pt x="2725" y="199558"/>
                    <a:pt x="5451" y="199558"/>
                  </a:cubicBezTo>
                  <a:cubicBezTo>
                    <a:pt x="8176" y="199558"/>
                    <a:pt x="10901" y="197741"/>
                    <a:pt x="10901" y="194107"/>
                  </a:cubicBezTo>
                  <a:cubicBezTo>
                    <a:pt x="10901" y="186840"/>
                    <a:pt x="14131" y="184013"/>
                    <a:pt x="19784" y="179168"/>
                  </a:cubicBezTo>
                  <a:cubicBezTo>
                    <a:pt x="25436" y="174323"/>
                    <a:pt x="32300" y="168267"/>
                    <a:pt x="32300" y="156558"/>
                  </a:cubicBezTo>
                  <a:cubicBezTo>
                    <a:pt x="32300" y="144445"/>
                    <a:pt x="24629" y="137581"/>
                    <a:pt x="19784" y="133544"/>
                  </a:cubicBezTo>
                  <a:cubicBezTo>
                    <a:pt x="14535" y="129102"/>
                    <a:pt x="10901" y="125469"/>
                    <a:pt x="10901" y="118605"/>
                  </a:cubicBezTo>
                  <a:cubicBezTo>
                    <a:pt x="10901" y="111337"/>
                    <a:pt x="14131" y="108511"/>
                    <a:pt x="19784" y="103666"/>
                  </a:cubicBezTo>
                  <a:cubicBezTo>
                    <a:pt x="25436" y="98821"/>
                    <a:pt x="32300" y="92360"/>
                    <a:pt x="32300" y="80651"/>
                  </a:cubicBezTo>
                  <a:cubicBezTo>
                    <a:pt x="32300" y="68942"/>
                    <a:pt x="24629" y="62886"/>
                    <a:pt x="19784" y="58041"/>
                  </a:cubicBezTo>
                  <a:cubicBezTo>
                    <a:pt x="14535" y="53600"/>
                    <a:pt x="10901" y="49966"/>
                    <a:pt x="10901" y="43102"/>
                  </a:cubicBezTo>
                  <a:cubicBezTo>
                    <a:pt x="10901" y="35834"/>
                    <a:pt x="14131" y="33008"/>
                    <a:pt x="19784" y="28163"/>
                  </a:cubicBezTo>
                  <a:cubicBezTo>
                    <a:pt x="25436" y="23318"/>
                    <a:pt x="32300" y="17262"/>
                    <a:pt x="32300" y="5149"/>
                  </a:cubicBezTo>
                  <a:cubicBezTo>
                    <a:pt x="32300" y="1717"/>
                    <a:pt x="29575" y="1"/>
                    <a:pt x="26850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6" name="CustomShape 66"/>
            <p:cNvSpPr/>
            <p:nvPr/>
          </p:nvSpPr>
          <p:spPr>
            <a:xfrm rot="5400000">
              <a:off x="605160" y="820080"/>
              <a:ext cx="165240" cy="1036800"/>
            </a:xfrm>
            <a:custGeom>
              <a:avLst/>
              <a:gdLst/>
              <a:ahLst/>
              <a:cxnLst/>
              <a:rect l="l" t="t" r="r" b="b"/>
              <a:pathLst>
                <a:path w="31898" h="199659">
                  <a:moveTo>
                    <a:pt x="26447" y="0"/>
                  </a:moveTo>
                  <a:cubicBezTo>
                    <a:pt x="23721" y="0"/>
                    <a:pt x="20996" y="1817"/>
                    <a:pt x="20996" y="5451"/>
                  </a:cubicBezTo>
                  <a:cubicBezTo>
                    <a:pt x="20996" y="12718"/>
                    <a:pt x="17766" y="15545"/>
                    <a:pt x="12113" y="20390"/>
                  </a:cubicBezTo>
                  <a:cubicBezTo>
                    <a:pt x="6865" y="25639"/>
                    <a:pt x="1" y="31291"/>
                    <a:pt x="1" y="43000"/>
                  </a:cubicBezTo>
                  <a:cubicBezTo>
                    <a:pt x="1" y="55113"/>
                    <a:pt x="7268" y="61573"/>
                    <a:pt x="12113" y="66014"/>
                  </a:cubicBezTo>
                  <a:cubicBezTo>
                    <a:pt x="17362" y="70456"/>
                    <a:pt x="20996" y="74090"/>
                    <a:pt x="20996" y="80953"/>
                  </a:cubicBezTo>
                  <a:cubicBezTo>
                    <a:pt x="20996" y="87817"/>
                    <a:pt x="17766" y="90644"/>
                    <a:pt x="12113" y="95892"/>
                  </a:cubicBezTo>
                  <a:cubicBezTo>
                    <a:pt x="6865" y="100738"/>
                    <a:pt x="1" y="106794"/>
                    <a:pt x="1" y="118503"/>
                  </a:cubicBezTo>
                  <a:cubicBezTo>
                    <a:pt x="1" y="130616"/>
                    <a:pt x="7268" y="137076"/>
                    <a:pt x="12113" y="141517"/>
                  </a:cubicBezTo>
                  <a:cubicBezTo>
                    <a:pt x="17362" y="145958"/>
                    <a:pt x="20996" y="149996"/>
                    <a:pt x="20996" y="157264"/>
                  </a:cubicBezTo>
                  <a:cubicBezTo>
                    <a:pt x="20996" y="164127"/>
                    <a:pt x="17766" y="166954"/>
                    <a:pt x="12113" y="171799"/>
                  </a:cubicBezTo>
                  <a:cubicBezTo>
                    <a:pt x="6865" y="177048"/>
                    <a:pt x="1" y="183104"/>
                    <a:pt x="1" y="194813"/>
                  </a:cubicBezTo>
                  <a:cubicBezTo>
                    <a:pt x="203" y="198043"/>
                    <a:pt x="2625" y="199658"/>
                    <a:pt x="5098" y="199658"/>
                  </a:cubicBezTo>
                  <a:cubicBezTo>
                    <a:pt x="7571" y="199658"/>
                    <a:pt x="10095" y="198043"/>
                    <a:pt x="10498" y="194813"/>
                  </a:cubicBezTo>
                  <a:cubicBezTo>
                    <a:pt x="10498" y="187545"/>
                    <a:pt x="14536" y="183912"/>
                    <a:pt x="19381" y="179874"/>
                  </a:cubicBezTo>
                  <a:cubicBezTo>
                    <a:pt x="27052" y="174625"/>
                    <a:pt x="31494" y="166146"/>
                    <a:pt x="31897" y="156860"/>
                  </a:cubicBezTo>
                  <a:cubicBezTo>
                    <a:pt x="31897" y="145151"/>
                    <a:pt x="24226" y="138287"/>
                    <a:pt x="19381" y="133846"/>
                  </a:cubicBezTo>
                  <a:cubicBezTo>
                    <a:pt x="14536" y="129404"/>
                    <a:pt x="10498" y="126174"/>
                    <a:pt x="10498" y="118907"/>
                  </a:cubicBezTo>
                  <a:cubicBezTo>
                    <a:pt x="10498" y="112043"/>
                    <a:pt x="13728" y="109216"/>
                    <a:pt x="19381" y="104371"/>
                  </a:cubicBezTo>
                  <a:cubicBezTo>
                    <a:pt x="25033" y="99123"/>
                    <a:pt x="31897" y="93066"/>
                    <a:pt x="31897" y="81357"/>
                  </a:cubicBezTo>
                  <a:cubicBezTo>
                    <a:pt x="31897" y="69648"/>
                    <a:pt x="24226" y="63188"/>
                    <a:pt x="19381" y="58343"/>
                  </a:cubicBezTo>
                  <a:cubicBezTo>
                    <a:pt x="14536" y="53902"/>
                    <a:pt x="10498" y="50268"/>
                    <a:pt x="10498" y="43404"/>
                  </a:cubicBezTo>
                  <a:cubicBezTo>
                    <a:pt x="10498" y="36136"/>
                    <a:pt x="13728" y="33310"/>
                    <a:pt x="19381" y="28465"/>
                  </a:cubicBezTo>
                  <a:cubicBezTo>
                    <a:pt x="25033" y="23620"/>
                    <a:pt x="31897" y="17564"/>
                    <a:pt x="31897" y="5451"/>
                  </a:cubicBezTo>
                  <a:cubicBezTo>
                    <a:pt x="31897" y="1817"/>
                    <a:pt x="29172" y="0"/>
                    <a:pt x="26447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47" name="Group 67"/>
          <p:cNvGrpSpPr/>
          <p:nvPr/>
        </p:nvGrpSpPr>
        <p:grpSpPr>
          <a:xfrm>
            <a:off x="8371440" y="-302040"/>
            <a:ext cx="1296720" cy="1420200"/>
            <a:chOff x="8371440" y="-302040"/>
            <a:chExt cx="1296720" cy="1420200"/>
          </a:xfrm>
        </p:grpSpPr>
        <p:sp>
          <p:nvSpPr>
            <p:cNvPr id="248" name="CustomShape 68"/>
            <p:cNvSpPr/>
            <p:nvPr/>
          </p:nvSpPr>
          <p:spPr>
            <a:xfrm rot="2700000">
              <a:off x="8520120" y="249480"/>
              <a:ext cx="720720" cy="719280"/>
            </a:xfrm>
            <a:custGeom>
              <a:avLst/>
              <a:gdLst/>
              <a:ahLst/>
              <a:cxnLst/>
              <a:rect l="l" t="t" r="r" b="b"/>
              <a:pathLst>
                <a:path w="139701" h="139405">
                  <a:moveTo>
                    <a:pt x="69850" y="1"/>
                  </a:moveTo>
                  <a:cubicBezTo>
                    <a:pt x="31373" y="1"/>
                    <a:pt x="0" y="31078"/>
                    <a:pt x="0" y="69851"/>
                  </a:cubicBezTo>
                  <a:cubicBezTo>
                    <a:pt x="0" y="108328"/>
                    <a:pt x="31373" y="139405"/>
                    <a:pt x="69850" y="139405"/>
                  </a:cubicBezTo>
                  <a:cubicBezTo>
                    <a:pt x="108327" y="139405"/>
                    <a:pt x="139700" y="108328"/>
                    <a:pt x="139700" y="69851"/>
                  </a:cubicBezTo>
                  <a:cubicBezTo>
                    <a:pt x="139700" y="31078"/>
                    <a:pt x="108327" y="1"/>
                    <a:pt x="698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49" name="CustomShape 69"/>
            <p:cNvSpPr/>
            <p:nvPr/>
          </p:nvSpPr>
          <p:spPr>
            <a:xfrm rot="2700000">
              <a:off x="8723520" y="-115560"/>
              <a:ext cx="816840" cy="699840"/>
            </a:xfrm>
            <a:custGeom>
              <a:avLst/>
              <a:gdLst/>
              <a:ahLst/>
              <a:cxnLst/>
              <a:rect l="l" t="t" r="r" b="b"/>
              <a:pathLst>
                <a:path w="158348" h="135674">
                  <a:moveTo>
                    <a:pt x="90569" y="11364"/>
                  </a:moveTo>
                  <a:cubicBezTo>
                    <a:pt x="121942" y="11364"/>
                    <a:pt x="147396" y="36522"/>
                    <a:pt x="147396" y="67895"/>
                  </a:cubicBezTo>
                  <a:cubicBezTo>
                    <a:pt x="147396" y="102158"/>
                    <a:pt x="119317" y="124892"/>
                    <a:pt x="90158" y="124892"/>
                  </a:cubicBezTo>
                  <a:cubicBezTo>
                    <a:pt x="76245" y="124892"/>
                    <a:pt x="62085" y="119716"/>
                    <a:pt x="50613" y="108148"/>
                  </a:cubicBezTo>
                  <a:cubicBezTo>
                    <a:pt x="14800" y="72335"/>
                    <a:pt x="39958" y="11364"/>
                    <a:pt x="90569" y="11364"/>
                  </a:cubicBezTo>
                  <a:close/>
                  <a:moveTo>
                    <a:pt x="90013" y="0"/>
                  </a:moveTo>
                  <a:cubicBezTo>
                    <a:pt x="73363" y="0"/>
                    <a:pt x="56399" y="6169"/>
                    <a:pt x="42621" y="19947"/>
                  </a:cubicBezTo>
                  <a:cubicBezTo>
                    <a:pt x="1" y="62568"/>
                    <a:pt x="30190" y="135673"/>
                    <a:pt x="90569" y="135673"/>
                  </a:cubicBezTo>
                  <a:cubicBezTo>
                    <a:pt x="128158" y="135673"/>
                    <a:pt x="158347" y="105484"/>
                    <a:pt x="158347" y="67895"/>
                  </a:cubicBezTo>
                  <a:cubicBezTo>
                    <a:pt x="158347" y="27035"/>
                    <a:pt x="124867" y="0"/>
                    <a:pt x="90013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250" name="Group 70"/>
          <p:cNvGrpSpPr/>
          <p:nvPr/>
        </p:nvGrpSpPr>
        <p:grpSpPr>
          <a:xfrm>
            <a:off x="8081280" y="4348080"/>
            <a:ext cx="1307880" cy="1411920"/>
            <a:chOff x="8081280" y="4348080"/>
            <a:chExt cx="1307880" cy="1411920"/>
          </a:xfrm>
        </p:grpSpPr>
        <p:sp>
          <p:nvSpPr>
            <p:cNvPr id="251" name="CustomShape 71"/>
            <p:cNvSpPr/>
            <p:nvPr/>
          </p:nvSpPr>
          <p:spPr>
            <a:xfrm rot="13622400">
              <a:off x="8519760" y="4497120"/>
              <a:ext cx="720720" cy="719280"/>
            </a:xfrm>
            <a:custGeom>
              <a:avLst/>
              <a:gdLst/>
              <a:ahLst/>
              <a:cxnLst/>
              <a:rect l="l" t="t" r="r" b="b"/>
              <a:pathLst>
                <a:path w="139701" h="139405">
                  <a:moveTo>
                    <a:pt x="69850" y="1"/>
                  </a:moveTo>
                  <a:cubicBezTo>
                    <a:pt x="31373" y="1"/>
                    <a:pt x="0" y="31078"/>
                    <a:pt x="0" y="69851"/>
                  </a:cubicBezTo>
                  <a:cubicBezTo>
                    <a:pt x="0" y="108328"/>
                    <a:pt x="31373" y="139405"/>
                    <a:pt x="69850" y="139405"/>
                  </a:cubicBezTo>
                  <a:cubicBezTo>
                    <a:pt x="108327" y="139405"/>
                    <a:pt x="139700" y="108328"/>
                    <a:pt x="139700" y="69851"/>
                  </a:cubicBezTo>
                  <a:cubicBezTo>
                    <a:pt x="139700" y="31078"/>
                    <a:pt x="108327" y="1"/>
                    <a:pt x="698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52" name="CustomShape 72"/>
            <p:cNvSpPr/>
            <p:nvPr/>
          </p:nvSpPr>
          <p:spPr>
            <a:xfrm rot="13622400">
              <a:off x="8206920" y="4872600"/>
              <a:ext cx="816840" cy="699840"/>
            </a:xfrm>
            <a:custGeom>
              <a:avLst/>
              <a:gdLst/>
              <a:ahLst/>
              <a:cxnLst/>
              <a:rect l="l" t="t" r="r" b="b"/>
              <a:pathLst>
                <a:path w="158348" h="135674">
                  <a:moveTo>
                    <a:pt x="90569" y="11364"/>
                  </a:moveTo>
                  <a:cubicBezTo>
                    <a:pt x="121942" y="11364"/>
                    <a:pt x="147396" y="36522"/>
                    <a:pt x="147396" y="67895"/>
                  </a:cubicBezTo>
                  <a:cubicBezTo>
                    <a:pt x="147396" y="102158"/>
                    <a:pt x="119317" y="124892"/>
                    <a:pt x="90158" y="124892"/>
                  </a:cubicBezTo>
                  <a:cubicBezTo>
                    <a:pt x="76245" y="124892"/>
                    <a:pt x="62085" y="119716"/>
                    <a:pt x="50613" y="108148"/>
                  </a:cubicBezTo>
                  <a:cubicBezTo>
                    <a:pt x="14800" y="72335"/>
                    <a:pt x="39958" y="11364"/>
                    <a:pt x="90569" y="11364"/>
                  </a:cubicBezTo>
                  <a:close/>
                  <a:moveTo>
                    <a:pt x="90013" y="0"/>
                  </a:moveTo>
                  <a:cubicBezTo>
                    <a:pt x="73363" y="0"/>
                    <a:pt x="56399" y="6169"/>
                    <a:pt x="42621" y="19947"/>
                  </a:cubicBezTo>
                  <a:cubicBezTo>
                    <a:pt x="1" y="62568"/>
                    <a:pt x="30190" y="135673"/>
                    <a:pt x="90569" y="135673"/>
                  </a:cubicBezTo>
                  <a:cubicBezTo>
                    <a:pt x="128158" y="135673"/>
                    <a:pt x="158347" y="105484"/>
                    <a:pt x="158347" y="67895"/>
                  </a:cubicBezTo>
                  <a:cubicBezTo>
                    <a:pt x="158347" y="27035"/>
                    <a:pt x="124867" y="0"/>
                    <a:pt x="900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253" name="PlaceHolder 73"/>
          <p:cNvSpPr>
            <a:spLocks noGrp="1"/>
          </p:cNvSpPr>
          <p:nvPr>
            <p:ph type="title"/>
          </p:nvPr>
        </p:nvSpPr>
        <p:spPr>
          <a:xfrm>
            <a:off x="720000" y="330480"/>
            <a:ext cx="7703640" cy="121032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/>
            <a:r>
              <a:rPr lang="pt-BR" sz="36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254" name="PlaceHolder 7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PlaceHolder 1"/>
          <p:cNvSpPr>
            <a:spLocks noGrp="1"/>
          </p:cNvSpPr>
          <p:nvPr>
            <p:ph type="title"/>
          </p:nvPr>
        </p:nvSpPr>
        <p:spPr>
          <a:xfrm>
            <a:off x="720000" y="326880"/>
            <a:ext cx="7703640" cy="93600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/>
            <a:r>
              <a:rPr lang="pt-BR" sz="36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grpSp>
        <p:nvGrpSpPr>
          <p:cNvPr id="292" name="Group 2"/>
          <p:cNvGrpSpPr/>
          <p:nvPr/>
        </p:nvGrpSpPr>
        <p:grpSpPr>
          <a:xfrm>
            <a:off x="8477280" y="734400"/>
            <a:ext cx="1118160" cy="884520"/>
            <a:chOff x="8477280" y="734400"/>
            <a:chExt cx="1118160" cy="884520"/>
          </a:xfrm>
        </p:grpSpPr>
        <p:sp>
          <p:nvSpPr>
            <p:cNvPr id="293" name="CustomShape 3"/>
            <p:cNvSpPr/>
            <p:nvPr/>
          </p:nvSpPr>
          <p:spPr>
            <a:xfrm rot="16200000">
              <a:off x="8476200" y="7563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4" name="CustomShape 4"/>
            <p:cNvSpPr/>
            <p:nvPr/>
          </p:nvSpPr>
          <p:spPr>
            <a:xfrm rot="16200000">
              <a:off x="9230400" y="1016280"/>
              <a:ext cx="123120" cy="10404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5" name="CustomShape 5"/>
            <p:cNvSpPr/>
            <p:nvPr/>
          </p:nvSpPr>
          <p:spPr>
            <a:xfrm rot="16200000">
              <a:off x="8721360" y="999720"/>
              <a:ext cx="123480" cy="1022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6" name="CustomShape 6"/>
            <p:cNvSpPr/>
            <p:nvPr/>
          </p:nvSpPr>
          <p:spPr>
            <a:xfrm rot="16200000">
              <a:off x="8719560" y="744840"/>
              <a:ext cx="125280" cy="10440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7" name="CustomShape 7"/>
            <p:cNvSpPr/>
            <p:nvPr/>
          </p:nvSpPr>
          <p:spPr>
            <a:xfrm rot="16200000">
              <a:off x="8985960" y="10094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8" name="CustomShape 8"/>
            <p:cNvSpPr/>
            <p:nvPr/>
          </p:nvSpPr>
          <p:spPr>
            <a:xfrm rot="16200000">
              <a:off x="8978040" y="748440"/>
              <a:ext cx="119880" cy="1022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299" name="CustomShape 9"/>
            <p:cNvSpPr/>
            <p:nvPr/>
          </p:nvSpPr>
          <p:spPr>
            <a:xfrm rot="16200000">
              <a:off x="9238320" y="12618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0" name="CustomShape 10"/>
            <p:cNvSpPr/>
            <p:nvPr/>
          </p:nvSpPr>
          <p:spPr>
            <a:xfrm rot="16200000">
              <a:off x="9492120" y="12625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1" name="CustomShape 11"/>
            <p:cNvSpPr/>
            <p:nvPr/>
          </p:nvSpPr>
          <p:spPr>
            <a:xfrm rot="16200000">
              <a:off x="9492120" y="10094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2" name="CustomShape 12"/>
            <p:cNvSpPr/>
            <p:nvPr/>
          </p:nvSpPr>
          <p:spPr>
            <a:xfrm rot="16200000">
              <a:off x="8476200" y="10094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3" name="CustomShape 13"/>
            <p:cNvSpPr/>
            <p:nvPr/>
          </p:nvSpPr>
          <p:spPr>
            <a:xfrm rot="16200000">
              <a:off x="8475480" y="12618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4" name="CustomShape 14"/>
            <p:cNvSpPr/>
            <p:nvPr/>
          </p:nvSpPr>
          <p:spPr>
            <a:xfrm rot="16200000">
              <a:off x="8731080" y="12625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5" name="CustomShape 15"/>
            <p:cNvSpPr/>
            <p:nvPr/>
          </p:nvSpPr>
          <p:spPr>
            <a:xfrm rot="16200000">
              <a:off x="8985240" y="12618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6" name="CustomShape 16"/>
            <p:cNvSpPr/>
            <p:nvPr/>
          </p:nvSpPr>
          <p:spPr>
            <a:xfrm rot="16200000">
              <a:off x="9238320" y="151488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7" name="CustomShape 17"/>
            <p:cNvSpPr/>
            <p:nvPr/>
          </p:nvSpPr>
          <p:spPr>
            <a:xfrm rot="16200000">
              <a:off x="9492120" y="15156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8" name="CustomShape 18"/>
            <p:cNvSpPr/>
            <p:nvPr/>
          </p:nvSpPr>
          <p:spPr>
            <a:xfrm rot="16200000">
              <a:off x="8476200" y="15156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09" name="CustomShape 19"/>
            <p:cNvSpPr/>
            <p:nvPr/>
          </p:nvSpPr>
          <p:spPr>
            <a:xfrm rot="16200000">
              <a:off x="8731080" y="15156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0" name="CustomShape 20"/>
            <p:cNvSpPr/>
            <p:nvPr/>
          </p:nvSpPr>
          <p:spPr>
            <a:xfrm rot="16200000">
              <a:off x="8985960" y="15156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11" name="Group 21"/>
          <p:cNvGrpSpPr/>
          <p:nvPr/>
        </p:nvGrpSpPr>
        <p:grpSpPr>
          <a:xfrm>
            <a:off x="8507880" y="-5400"/>
            <a:ext cx="1087560" cy="1830600"/>
            <a:chOff x="8507880" y="-5400"/>
            <a:chExt cx="1087560" cy="1830600"/>
          </a:xfrm>
        </p:grpSpPr>
        <p:sp>
          <p:nvSpPr>
            <p:cNvPr id="312" name="CustomShape 22"/>
            <p:cNvSpPr/>
            <p:nvPr/>
          </p:nvSpPr>
          <p:spPr>
            <a:xfrm rot="18431400">
              <a:off x="8944560" y="222840"/>
              <a:ext cx="252360" cy="31680"/>
            </a:xfrm>
            <a:custGeom>
              <a:avLst/>
              <a:gdLst/>
              <a:ahLst/>
              <a:cxnLst/>
              <a:rect l="l" t="t" r="r" b="b"/>
              <a:pathLst>
                <a:path w="41587" h="5249">
                  <a:moveTo>
                    <a:pt x="0" y="0"/>
                  </a:moveTo>
                  <a:lnTo>
                    <a:pt x="41587" y="5249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3" name="CustomShape 23"/>
            <p:cNvSpPr/>
            <p:nvPr/>
          </p:nvSpPr>
          <p:spPr>
            <a:xfrm rot="18431400">
              <a:off x="8866080" y="196560"/>
              <a:ext cx="323280" cy="86040"/>
            </a:xfrm>
            <a:custGeom>
              <a:avLst/>
              <a:gdLst/>
              <a:ahLst/>
              <a:cxnLst/>
              <a:rect l="l" t="t" r="r" b="b"/>
              <a:pathLst>
                <a:path w="53251" h="14195">
                  <a:moveTo>
                    <a:pt x="5292" y="0"/>
                  </a:moveTo>
                  <a:cubicBezTo>
                    <a:pt x="0" y="0"/>
                    <a:pt x="597" y="8562"/>
                    <a:pt x="6014" y="9336"/>
                  </a:cubicBezTo>
                  <a:lnTo>
                    <a:pt x="6014" y="8932"/>
                  </a:lnTo>
                  <a:lnTo>
                    <a:pt x="47601" y="14181"/>
                  </a:lnTo>
                  <a:cubicBezTo>
                    <a:pt x="47726" y="14190"/>
                    <a:pt x="47849" y="14195"/>
                    <a:pt x="47969" y="14195"/>
                  </a:cubicBezTo>
                  <a:cubicBezTo>
                    <a:pt x="53251" y="14195"/>
                    <a:pt x="53128" y="5684"/>
                    <a:pt x="47601" y="4895"/>
                  </a:cubicBezTo>
                  <a:lnTo>
                    <a:pt x="6014" y="50"/>
                  </a:lnTo>
                  <a:cubicBezTo>
                    <a:pt x="5762" y="16"/>
                    <a:pt x="5521" y="0"/>
                    <a:pt x="5292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4" name="CustomShape 24"/>
            <p:cNvSpPr/>
            <p:nvPr/>
          </p:nvSpPr>
          <p:spPr>
            <a:xfrm rot="18431400">
              <a:off x="8594640" y="498960"/>
              <a:ext cx="159120" cy="195840"/>
            </a:xfrm>
            <a:custGeom>
              <a:avLst/>
              <a:gdLst/>
              <a:ahLst/>
              <a:cxnLst/>
              <a:rect l="l" t="t" r="r" b="b"/>
              <a:pathLst>
                <a:path w="26245" h="32301">
                  <a:moveTo>
                    <a:pt x="0" y="32301"/>
                  </a:moveTo>
                  <a:lnTo>
                    <a:pt x="26245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5" name="CustomShape 25"/>
            <p:cNvSpPr/>
            <p:nvPr/>
          </p:nvSpPr>
          <p:spPr>
            <a:xfrm rot="18431400">
              <a:off x="8858880" y="892800"/>
              <a:ext cx="252360" cy="33840"/>
            </a:xfrm>
            <a:custGeom>
              <a:avLst/>
              <a:gdLst/>
              <a:ahLst/>
              <a:cxnLst/>
              <a:rect l="l" t="t" r="r" b="b"/>
              <a:pathLst>
                <a:path w="41588" h="5654">
                  <a:moveTo>
                    <a:pt x="0" y="1"/>
                  </a:moveTo>
                  <a:lnTo>
                    <a:pt x="41587" y="5653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6" name="CustomShape 26"/>
            <p:cNvSpPr/>
            <p:nvPr/>
          </p:nvSpPr>
          <p:spPr>
            <a:xfrm rot="18431400">
              <a:off x="8478360" y="105120"/>
              <a:ext cx="320760" cy="86040"/>
            </a:xfrm>
            <a:custGeom>
              <a:avLst/>
              <a:gdLst/>
              <a:ahLst/>
              <a:cxnLst/>
              <a:rect l="l" t="t" r="r" b="b"/>
              <a:pathLst>
                <a:path w="52872" h="14234">
                  <a:moveTo>
                    <a:pt x="4938" y="0"/>
                  </a:moveTo>
                  <a:cubicBezTo>
                    <a:pt x="0" y="0"/>
                    <a:pt x="235" y="8162"/>
                    <a:pt x="5642" y="8935"/>
                  </a:cubicBezTo>
                  <a:lnTo>
                    <a:pt x="5642" y="8531"/>
                  </a:lnTo>
                  <a:lnTo>
                    <a:pt x="47229" y="14184"/>
                  </a:lnTo>
                  <a:cubicBezTo>
                    <a:pt x="47464" y="14217"/>
                    <a:pt x="47689" y="14234"/>
                    <a:pt x="47905" y="14234"/>
                  </a:cubicBezTo>
                  <a:cubicBezTo>
                    <a:pt x="52872" y="14234"/>
                    <a:pt x="52647" y="5671"/>
                    <a:pt x="47229" y="4897"/>
                  </a:cubicBezTo>
                  <a:lnTo>
                    <a:pt x="5642" y="52"/>
                  </a:lnTo>
                  <a:cubicBezTo>
                    <a:pt x="5397" y="17"/>
                    <a:pt x="5162" y="0"/>
                    <a:pt x="4938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7" name="CustomShape 27"/>
            <p:cNvSpPr/>
            <p:nvPr/>
          </p:nvSpPr>
          <p:spPr>
            <a:xfrm rot="18431400">
              <a:off x="9387360" y="945720"/>
              <a:ext cx="161640" cy="195840"/>
            </a:xfrm>
            <a:custGeom>
              <a:avLst/>
              <a:gdLst/>
              <a:ahLst/>
              <a:cxnLst/>
              <a:rect l="l" t="t" r="r" b="b"/>
              <a:pathLst>
                <a:path w="26649" h="32302">
                  <a:moveTo>
                    <a:pt x="0" y="32301"/>
                  </a:moveTo>
                  <a:lnTo>
                    <a:pt x="26648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8" name="CustomShape 28"/>
            <p:cNvSpPr/>
            <p:nvPr/>
          </p:nvSpPr>
          <p:spPr>
            <a:xfrm rot="18431400">
              <a:off x="8817840" y="612360"/>
              <a:ext cx="234360" cy="253440"/>
            </a:xfrm>
            <a:custGeom>
              <a:avLst/>
              <a:gdLst/>
              <a:ahLst/>
              <a:cxnLst/>
              <a:rect l="l" t="t" r="r" b="b"/>
              <a:pathLst>
                <a:path w="38654" h="41748">
                  <a:moveTo>
                    <a:pt x="32309" y="1"/>
                  </a:moveTo>
                  <a:cubicBezTo>
                    <a:pt x="31302" y="1"/>
                    <a:pt x="30282" y="441"/>
                    <a:pt x="29421" y="1494"/>
                  </a:cubicBezTo>
                  <a:lnTo>
                    <a:pt x="2773" y="33794"/>
                  </a:lnTo>
                  <a:cubicBezTo>
                    <a:pt x="1" y="37183"/>
                    <a:pt x="2869" y="41747"/>
                    <a:pt x="6178" y="41747"/>
                  </a:cubicBezTo>
                  <a:cubicBezTo>
                    <a:pt x="7206" y="41747"/>
                    <a:pt x="8276" y="41307"/>
                    <a:pt x="9233" y="40254"/>
                  </a:cubicBezTo>
                  <a:lnTo>
                    <a:pt x="35881" y="7954"/>
                  </a:lnTo>
                  <a:cubicBezTo>
                    <a:pt x="38654" y="4565"/>
                    <a:pt x="35550" y="1"/>
                    <a:pt x="32309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19" name="CustomShape 29"/>
            <p:cNvSpPr/>
            <p:nvPr/>
          </p:nvSpPr>
          <p:spPr>
            <a:xfrm rot="18431400">
              <a:off x="8984880" y="1605240"/>
              <a:ext cx="161640" cy="193320"/>
            </a:xfrm>
            <a:custGeom>
              <a:avLst/>
              <a:gdLst/>
              <a:ahLst/>
              <a:cxnLst/>
              <a:rect l="l" t="t" r="r" b="b"/>
              <a:pathLst>
                <a:path w="26649" h="31898">
                  <a:moveTo>
                    <a:pt x="0" y="31898"/>
                  </a:moveTo>
                  <a:lnTo>
                    <a:pt x="26648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20" name="Group 30"/>
          <p:cNvGrpSpPr/>
          <p:nvPr/>
        </p:nvGrpSpPr>
        <p:grpSpPr>
          <a:xfrm>
            <a:off x="-61920" y="110880"/>
            <a:ext cx="1037880" cy="490680"/>
            <a:chOff x="-61920" y="110880"/>
            <a:chExt cx="1037880" cy="490680"/>
          </a:xfrm>
        </p:grpSpPr>
        <p:sp>
          <p:nvSpPr>
            <p:cNvPr id="321" name="CustomShape 31"/>
            <p:cNvSpPr/>
            <p:nvPr/>
          </p:nvSpPr>
          <p:spPr>
            <a:xfrm rot="5400000">
              <a:off x="372600" y="-323640"/>
              <a:ext cx="167400" cy="1036440"/>
            </a:xfrm>
            <a:custGeom>
              <a:avLst/>
              <a:gdLst/>
              <a:ahLst/>
              <a:cxnLst/>
              <a:rect l="l" t="t" r="r" b="b"/>
              <a:pathLst>
                <a:path w="32301" h="199558">
                  <a:moveTo>
                    <a:pt x="26850" y="1"/>
                  </a:moveTo>
                  <a:cubicBezTo>
                    <a:pt x="24124" y="1"/>
                    <a:pt x="21399" y="1717"/>
                    <a:pt x="21399" y="5149"/>
                  </a:cubicBezTo>
                  <a:cubicBezTo>
                    <a:pt x="21399" y="12416"/>
                    <a:pt x="18169" y="15243"/>
                    <a:pt x="12516" y="20088"/>
                  </a:cubicBezTo>
                  <a:cubicBezTo>
                    <a:pt x="6864" y="25337"/>
                    <a:pt x="0" y="30989"/>
                    <a:pt x="0" y="43102"/>
                  </a:cubicBezTo>
                  <a:cubicBezTo>
                    <a:pt x="0" y="54811"/>
                    <a:pt x="7671" y="61271"/>
                    <a:pt x="12516" y="65712"/>
                  </a:cubicBezTo>
                  <a:cubicBezTo>
                    <a:pt x="17361" y="70154"/>
                    <a:pt x="21399" y="73384"/>
                    <a:pt x="21399" y="80651"/>
                  </a:cubicBezTo>
                  <a:cubicBezTo>
                    <a:pt x="21399" y="87919"/>
                    <a:pt x="18169" y="91149"/>
                    <a:pt x="12516" y="95994"/>
                  </a:cubicBezTo>
                  <a:cubicBezTo>
                    <a:pt x="6864" y="100436"/>
                    <a:pt x="0" y="106492"/>
                    <a:pt x="0" y="118605"/>
                  </a:cubicBezTo>
                  <a:cubicBezTo>
                    <a:pt x="0" y="130314"/>
                    <a:pt x="7671" y="136774"/>
                    <a:pt x="12516" y="141215"/>
                  </a:cubicBezTo>
                  <a:cubicBezTo>
                    <a:pt x="17361" y="145656"/>
                    <a:pt x="21399" y="149290"/>
                    <a:pt x="21399" y="156558"/>
                  </a:cubicBezTo>
                  <a:cubicBezTo>
                    <a:pt x="21399" y="163422"/>
                    <a:pt x="18169" y="166248"/>
                    <a:pt x="12516" y="171497"/>
                  </a:cubicBezTo>
                  <a:cubicBezTo>
                    <a:pt x="6864" y="176342"/>
                    <a:pt x="0" y="182398"/>
                    <a:pt x="0" y="194107"/>
                  </a:cubicBezTo>
                  <a:cubicBezTo>
                    <a:pt x="0" y="197741"/>
                    <a:pt x="2725" y="199558"/>
                    <a:pt x="5451" y="199558"/>
                  </a:cubicBezTo>
                  <a:cubicBezTo>
                    <a:pt x="8176" y="199558"/>
                    <a:pt x="10901" y="197741"/>
                    <a:pt x="10901" y="194107"/>
                  </a:cubicBezTo>
                  <a:cubicBezTo>
                    <a:pt x="10901" y="186840"/>
                    <a:pt x="14131" y="184013"/>
                    <a:pt x="19784" y="179168"/>
                  </a:cubicBezTo>
                  <a:cubicBezTo>
                    <a:pt x="25436" y="174323"/>
                    <a:pt x="32300" y="168267"/>
                    <a:pt x="32300" y="156558"/>
                  </a:cubicBezTo>
                  <a:cubicBezTo>
                    <a:pt x="32300" y="144445"/>
                    <a:pt x="24629" y="137581"/>
                    <a:pt x="19784" y="133544"/>
                  </a:cubicBezTo>
                  <a:cubicBezTo>
                    <a:pt x="14535" y="129102"/>
                    <a:pt x="10901" y="125469"/>
                    <a:pt x="10901" y="118605"/>
                  </a:cubicBezTo>
                  <a:cubicBezTo>
                    <a:pt x="10901" y="111337"/>
                    <a:pt x="14131" y="108511"/>
                    <a:pt x="19784" y="103666"/>
                  </a:cubicBezTo>
                  <a:cubicBezTo>
                    <a:pt x="25436" y="98821"/>
                    <a:pt x="32300" y="92360"/>
                    <a:pt x="32300" y="80651"/>
                  </a:cubicBezTo>
                  <a:cubicBezTo>
                    <a:pt x="32300" y="68942"/>
                    <a:pt x="24629" y="62886"/>
                    <a:pt x="19784" y="58041"/>
                  </a:cubicBezTo>
                  <a:cubicBezTo>
                    <a:pt x="14535" y="53600"/>
                    <a:pt x="10901" y="49966"/>
                    <a:pt x="10901" y="43102"/>
                  </a:cubicBezTo>
                  <a:cubicBezTo>
                    <a:pt x="10901" y="35834"/>
                    <a:pt x="14131" y="33008"/>
                    <a:pt x="19784" y="28163"/>
                  </a:cubicBezTo>
                  <a:cubicBezTo>
                    <a:pt x="25436" y="23318"/>
                    <a:pt x="32300" y="17262"/>
                    <a:pt x="32300" y="5149"/>
                  </a:cubicBezTo>
                  <a:cubicBezTo>
                    <a:pt x="32300" y="1717"/>
                    <a:pt x="29575" y="1"/>
                    <a:pt x="26850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2" name="CustomShape 32"/>
            <p:cNvSpPr/>
            <p:nvPr/>
          </p:nvSpPr>
          <p:spPr>
            <a:xfrm rot="5400000">
              <a:off x="374760" y="360"/>
              <a:ext cx="165240" cy="1036800"/>
            </a:xfrm>
            <a:custGeom>
              <a:avLst/>
              <a:gdLst/>
              <a:ahLst/>
              <a:cxnLst/>
              <a:rect l="l" t="t" r="r" b="b"/>
              <a:pathLst>
                <a:path w="31898" h="199659">
                  <a:moveTo>
                    <a:pt x="26447" y="0"/>
                  </a:moveTo>
                  <a:cubicBezTo>
                    <a:pt x="23721" y="0"/>
                    <a:pt x="20996" y="1817"/>
                    <a:pt x="20996" y="5451"/>
                  </a:cubicBezTo>
                  <a:cubicBezTo>
                    <a:pt x="20996" y="12718"/>
                    <a:pt x="17766" y="15545"/>
                    <a:pt x="12113" y="20390"/>
                  </a:cubicBezTo>
                  <a:cubicBezTo>
                    <a:pt x="6865" y="25639"/>
                    <a:pt x="1" y="31291"/>
                    <a:pt x="1" y="43000"/>
                  </a:cubicBezTo>
                  <a:cubicBezTo>
                    <a:pt x="1" y="55113"/>
                    <a:pt x="7268" y="61573"/>
                    <a:pt x="12113" y="66014"/>
                  </a:cubicBezTo>
                  <a:cubicBezTo>
                    <a:pt x="17362" y="70456"/>
                    <a:pt x="20996" y="74090"/>
                    <a:pt x="20996" y="80953"/>
                  </a:cubicBezTo>
                  <a:cubicBezTo>
                    <a:pt x="20996" y="87817"/>
                    <a:pt x="17766" y="90644"/>
                    <a:pt x="12113" y="95892"/>
                  </a:cubicBezTo>
                  <a:cubicBezTo>
                    <a:pt x="6865" y="100738"/>
                    <a:pt x="1" y="106794"/>
                    <a:pt x="1" y="118503"/>
                  </a:cubicBezTo>
                  <a:cubicBezTo>
                    <a:pt x="1" y="130616"/>
                    <a:pt x="7268" y="137076"/>
                    <a:pt x="12113" y="141517"/>
                  </a:cubicBezTo>
                  <a:cubicBezTo>
                    <a:pt x="17362" y="145958"/>
                    <a:pt x="20996" y="149996"/>
                    <a:pt x="20996" y="157264"/>
                  </a:cubicBezTo>
                  <a:cubicBezTo>
                    <a:pt x="20996" y="164127"/>
                    <a:pt x="17766" y="166954"/>
                    <a:pt x="12113" y="171799"/>
                  </a:cubicBezTo>
                  <a:cubicBezTo>
                    <a:pt x="6865" y="177048"/>
                    <a:pt x="1" y="183104"/>
                    <a:pt x="1" y="194813"/>
                  </a:cubicBezTo>
                  <a:cubicBezTo>
                    <a:pt x="203" y="198043"/>
                    <a:pt x="2625" y="199658"/>
                    <a:pt x="5098" y="199658"/>
                  </a:cubicBezTo>
                  <a:cubicBezTo>
                    <a:pt x="7571" y="199658"/>
                    <a:pt x="10095" y="198043"/>
                    <a:pt x="10498" y="194813"/>
                  </a:cubicBezTo>
                  <a:cubicBezTo>
                    <a:pt x="10498" y="187545"/>
                    <a:pt x="14536" y="183912"/>
                    <a:pt x="19381" y="179874"/>
                  </a:cubicBezTo>
                  <a:cubicBezTo>
                    <a:pt x="27052" y="174625"/>
                    <a:pt x="31494" y="166146"/>
                    <a:pt x="31897" y="156860"/>
                  </a:cubicBezTo>
                  <a:cubicBezTo>
                    <a:pt x="31897" y="145151"/>
                    <a:pt x="24226" y="138287"/>
                    <a:pt x="19381" y="133846"/>
                  </a:cubicBezTo>
                  <a:cubicBezTo>
                    <a:pt x="14536" y="129404"/>
                    <a:pt x="10498" y="126174"/>
                    <a:pt x="10498" y="118907"/>
                  </a:cubicBezTo>
                  <a:cubicBezTo>
                    <a:pt x="10498" y="112043"/>
                    <a:pt x="13728" y="109216"/>
                    <a:pt x="19381" y="104371"/>
                  </a:cubicBezTo>
                  <a:cubicBezTo>
                    <a:pt x="25033" y="99123"/>
                    <a:pt x="31897" y="93066"/>
                    <a:pt x="31897" y="81357"/>
                  </a:cubicBezTo>
                  <a:cubicBezTo>
                    <a:pt x="31897" y="69648"/>
                    <a:pt x="24226" y="63188"/>
                    <a:pt x="19381" y="58343"/>
                  </a:cubicBezTo>
                  <a:cubicBezTo>
                    <a:pt x="14536" y="53902"/>
                    <a:pt x="10498" y="50268"/>
                    <a:pt x="10498" y="43404"/>
                  </a:cubicBezTo>
                  <a:cubicBezTo>
                    <a:pt x="10498" y="36136"/>
                    <a:pt x="13728" y="33310"/>
                    <a:pt x="19381" y="28465"/>
                  </a:cubicBezTo>
                  <a:cubicBezTo>
                    <a:pt x="25033" y="23620"/>
                    <a:pt x="31897" y="17564"/>
                    <a:pt x="31897" y="5451"/>
                  </a:cubicBezTo>
                  <a:cubicBezTo>
                    <a:pt x="31897" y="1817"/>
                    <a:pt x="29172" y="0"/>
                    <a:pt x="26447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23" name="Group 33"/>
          <p:cNvGrpSpPr/>
          <p:nvPr/>
        </p:nvGrpSpPr>
        <p:grpSpPr>
          <a:xfrm>
            <a:off x="-217440" y="3927240"/>
            <a:ext cx="884880" cy="1118520"/>
            <a:chOff x="-217440" y="3927240"/>
            <a:chExt cx="884880" cy="1118520"/>
          </a:xfrm>
        </p:grpSpPr>
        <p:sp>
          <p:nvSpPr>
            <p:cNvPr id="324" name="CustomShape 34"/>
            <p:cNvSpPr/>
            <p:nvPr/>
          </p:nvSpPr>
          <p:spPr>
            <a:xfrm flipV="1">
              <a:off x="542160" y="4943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5" name="CustomShape 35"/>
            <p:cNvSpPr/>
            <p:nvPr/>
          </p:nvSpPr>
          <p:spPr>
            <a:xfrm flipV="1">
              <a:off x="271800" y="4177800"/>
              <a:ext cx="123120" cy="10404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6" name="CustomShape 36"/>
            <p:cNvSpPr/>
            <p:nvPr/>
          </p:nvSpPr>
          <p:spPr>
            <a:xfrm flipV="1">
              <a:off x="289080" y="4688640"/>
              <a:ext cx="123480" cy="1022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7" name="CustomShape 37"/>
            <p:cNvSpPr/>
            <p:nvPr/>
          </p:nvSpPr>
          <p:spPr>
            <a:xfrm flipV="1">
              <a:off x="542160" y="4688640"/>
              <a:ext cx="125280" cy="10440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8" name="CustomShape 38"/>
            <p:cNvSpPr/>
            <p:nvPr/>
          </p:nvSpPr>
          <p:spPr>
            <a:xfrm flipV="1">
              <a:off x="289080" y="44337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29" name="CustomShape 39"/>
            <p:cNvSpPr/>
            <p:nvPr/>
          </p:nvSpPr>
          <p:spPr>
            <a:xfrm flipV="1">
              <a:off x="542160" y="4433760"/>
              <a:ext cx="119880" cy="1022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0" name="CustomShape 40"/>
            <p:cNvSpPr/>
            <p:nvPr/>
          </p:nvSpPr>
          <p:spPr>
            <a:xfrm flipV="1">
              <a:off x="36000" y="418032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1" name="CustomShape 41"/>
            <p:cNvSpPr/>
            <p:nvPr/>
          </p:nvSpPr>
          <p:spPr>
            <a:xfrm flipV="1">
              <a:off x="36000" y="39272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2" name="CustomShape 42"/>
            <p:cNvSpPr/>
            <p:nvPr/>
          </p:nvSpPr>
          <p:spPr>
            <a:xfrm flipV="1">
              <a:off x="289080" y="39272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3" name="CustomShape 43"/>
            <p:cNvSpPr/>
            <p:nvPr/>
          </p:nvSpPr>
          <p:spPr>
            <a:xfrm flipV="1">
              <a:off x="289080" y="49435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4" name="CustomShape 44"/>
            <p:cNvSpPr/>
            <p:nvPr/>
          </p:nvSpPr>
          <p:spPr>
            <a:xfrm flipV="1">
              <a:off x="36000" y="494316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5" name="CustomShape 45"/>
            <p:cNvSpPr/>
            <p:nvPr/>
          </p:nvSpPr>
          <p:spPr>
            <a:xfrm flipV="1">
              <a:off x="36000" y="46886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6" name="CustomShape 46"/>
            <p:cNvSpPr/>
            <p:nvPr/>
          </p:nvSpPr>
          <p:spPr>
            <a:xfrm flipV="1">
              <a:off x="36000" y="443376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7" name="CustomShape 47"/>
            <p:cNvSpPr/>
            <p:nvPr/>
          </p:nvSpPr>
          <p:spPr>
            <a:xfrm flipV="1">
              <a:off x="-217080" y="418032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8" name="CustomShape 48"/>
            <p:cNvSpPr/>
            <p:nvPr/>
          </p:nvSpPr>
          <p:spPr>
            <a:xfrm flipV="1">
              <a:off x="-217080" y="39272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39" name="CustomShape 49"/>
            <p:cNvSpPr/>
            <p:nvPr/>
          </p:nvSpPr>
          <p:spPr>
            <a:xfrm flipV="1">
              <a:off x="-217080" y="49435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0" name="CustomShape 50"/>
            <p:cNvSpPr/>
            <p:nvPr/>
          </p:nvSpPr>
          <p:spPr>
            <a:xfrm flipV="1">
              <a:off x="-217080" y="46886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1" name="CustomShape 51"/>
            <p:cNvSpPr/>
            <p:nvPr/>
          </p:nvSpPr>
          <p:spPr>
            <a:xfrm flipV="1">
              <a:off x="-217080" y="44337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42" name="Group 52"/>
          <p:cNvGrpSpPr/>
          <p:nvPr/>
        </p:nvGrpSpPr>
        <p:grpSpPr>
          <a:xfrm>
            <a:off x="-283680" y="618480"/>
            <a:ext cx="1297080" cy="1419840"/>
            <a:chOff x="-283680" y="618480"/>
            <a:chExt cx="1297080" cy="1419840"/>
          </a:xfrm>
        </p:grpSpPr>
        <p:sp>
          <p:nvSpPr>
            <p:cNvPr id="343" name="CustomShape 53"/>
            <p:cNvSpPr/>
            <p:nvPr/>
          </p:nvSpPr>
          <p:spPr>
            <a:xfrm rot="2700000">
              <a:off x="-134640" y="1169640"/>
              <a:ext cx="720720" cy="719280"/>
            </a:xfrm>
            <a:custGeom>
              <a:avLst/>
              <a:gdLst/>
              <a:ahLst/>
              <a:cxnLst/>
              <a:rect l="l" t="t" r="r" b="b"/>
              <a:pathLst>
                <a:path w="139701" h="139405">
                  <a:moveTo>
                    <a:pt x="69850" y="1"/>
                  </a:moveTo>
                  <a:cubicBezTo>
                    <a:pt x="31373" y="1"/>
                    <a:pt x="0" y="31078"/>
                    <a:pt x="0" y="69851"/>
                  </a:cubicBezTo>
                  <a:cubicBezTo>
                    <a:pt x="0" y="108328"/>
                    <a:pt x="31373" y="139405"/>
                    <a:pt x="69850" y="139405"/>
                  </a:cubicBezTo>
                  <a:cubicBezTo>
                    <a:pt x="108327" y="139405"/>
                    <a:pt x="139700" y="108328"/>
                    <a:pt x="139700" y="69851"/>
                  </a:cubicBezTo>
                  <a:cubicBezTo>
                    <a:pt x="139700" y="31078"/>
                    <a:pt x="108327" y="1"/>
                    <a:pt x="6985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4" name="CustomShape 54"/>
            <p:cNvSpPr/>
            <p:nvPr/>
          </p:nvSpPr>
          <p:spPr>
            <a:xfrm rot="2700000">
              <a:off x="68760" y="804600"/>
              <a:ext cx="816840" cy="699840"/>
            </a:xfrm>
            <a:custGeom>
              <a:avLst/>
              <a:gdLst/>
              <a:ahLst/>
              <a:cxnLst/>
              <a:rect l="l" t="t" r="r" b="b"/>
              <a:pathLst>
                <a:path w="158348" h="135674">
                  <a:moveTo>
                    <a:pt x="90569" y="11364"/>
                  </a:moveTo>
                  <a:cubicBezTo>
                    <a:pt x="121942" y="11364"/>
                    <a:pt x="147396" y="36522"/>
                    <a:pt x="147396" y="67895"/>
                  </a:cubicBezTo>
                  <a:cubicBezTo>
                    <a:pt x="147396" y="102158"/>
                    <a:pt x="119317" y="124892"/>
                    <a:pt x="90158" y="124892"/>
                  </a:cubicBezTo>
                  <a:cubicBezTo>
                    <a:pt x="76245" y="124892"/>
                    <a:pt x="62085" y="119716"/>
                    <a:pt x="50613" y="108148"/>
                  </a:cubicBezTo>
                  <a:cubicBezTo>
                    <a:pt x="14800" y="72335"/>
                    <a:pt x="39958" y="11364"/>
                    <a:pt x="90569" y="11364"/>
                  </a:cubicBezTo>
                  <a:close/>
                  <a:moveTo>
                    <a:pt x="90013" y="0"/>
                  </a:moveTo>
                  <a:cubicBezTo>
                    <a:pt x="73363" y="0"/>
                    <a:pt x="56399" y="6169"/>
                    <a:pt x="42621" y="19947"/>
                  </a:cubicBezTo>
                  <a:cubicBezTo>
                    <a:pt x="1" y="62568"/>
                    <a:pt x="30190" y="135673"/>
                    <a:pt x="90569" y="135673"/>
                  </a:cubicBezTo>
                  <a:cubicBezTo>
                    <a:pt x="128158" y="135673"/>
                    <a:pt x="158347" y="105484"/>
                    <a:pt x="158347" y="67895"/>
                  </a:cubicBezTo>
                  <a:cubicBezTo>
                    <a:pt x="158347" y="27035"/>
                    <a:pt x="124867" y="0"/>
                    <a:pt x="90013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345" name="Group 55"/>
          <p:cNvGrpSpPr/>
          <p:nvPr/>
        </p:nvGrpSpPr>
        <p:grpSpPr>
          <a:xfrm>
            <a:off x="3136320" y="4779720"/>
            <a:ext cx="3149640" cy="550440"/>
            <a:chOff x="3136320" y="4779720"/>
            <a:chExt cx="3149640" cy="550440"/>
          </a:xfrm>
        </p:grpSpPr>
        <p:sp>
          <p:nvSpPr>
            <p:cNvPr id="346" name="CustomShape 56"/>
            <p:cNvSpPr/>
            <p:nvPr/>
          </p:nvSpPr>
          <p:spPr>
            <a:xfrm rot="1375200">
              <a:off x="3710880" y="4971240"/>
              <a:ext cx="322920" cy="85680"/>
            </a:xfrm>
            <a:custGeom>
              <a:avLst/>
              <a:gdLst/>
              <a:ahLst/>
              <a:cxnLst/>
              <a:rect l="l" t="t" r="r" b="b"/>
              <a:pathLst>
                <a:path w="53251" h="14195">
                  <a:moveTo>
                    <a:pt x="5292" y="0"/>
                  </a:moveTo>
                  <a:cubicBezTo>
                    <a:pt x="0" y="0"/>
                    <a:pt x="597" y="8562"/>
                    <a:pt x="6014" y="9336"/>
                  </a:cubicBezTo>
                  <a:lnTo>
                    <a:pt x="6014" y="8932"/>
                  </a:lnTo>
                  <a:lnTo>
                    <a:pt x="47601" y="14181"/>
                  </a:lnTo>
                  <a:cubicBezTo>
                    <a:pt x="47726" y="14190"/>
                    <a:pt x="47849" y="14195"/>
                    <a:pt x="47969" y="14195"/>
                  </a:cubicBezTo>
                  <a:cubicBezTo>
                    <a:pt x="53251" y="14195"/>
                    <a:pt x="53128" y="5684"/>
                    <a:pt x="47601" y="4895"/>
                  </a:cubicBezTo>
                  <a:lnTo>
                    <a:pt x="6014" y="50"/>
                  </a:lnTo>
                  <a:cubicBezTo>
                    <a:pt x="5762" y="16"/>
                    <a:pt x="5521" y="0"/>
                    <a:pt x="5292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7" name="CustomShape 57"/>
            <p:cNvSpPr/>
            <p:nvPr/>
          </p:nvSpPr>
          <p:spPr>
            <a:xfrm rot="10571400">
              <a:off x="4448160" y="4941360"/>
              <a:ext cx="233280" cy="255960"/>
            </a:xfrm>
            <a:custGeom>
              <a:avLst/>
              <a:gdLst/>
              <a:ahLst/>
              <a:cxnLst/>
              <a:rect l="l" t="t" r="r" b="b"/>
              <a:pathLst>
                <a:path w="38453" h="42200">
                  <a:moveTo>
                    <a:pt x="32441" y="1"/>
                  </a:moveTo>
                  <a:cubicBezTo>
                    <a:pt x="31382" y="1"/>
                    <a:pt x="30289" y="504"/>
                    <a:pt x="29374" y="1723"/>
                  </a:cubicBezTo>
                  <a:lnTo>
                    <a:pt x="2726" y="34024"/>
                  </a:lnTo>
                  <a:cubicBezTo>
                    <a:pt x="1" y="37657"/>
                    <a:pt x="2953" y="42200"/>
                    <a:pt x="6133" y="42200"/>
                  </a:cubicBezTo>
                  <a:cubicBezTo>
                    <a:pt x="7193" y="42200"/>
                    <a:pt x="8278" y="41695"/>
                    <a:pt x="9186" y="40484"/>
                  </a:cubicBezTo>
                  <a:lnTo>
                    <a:pt x="35431" y="7779"/>
                  </a:lnTo>
                  <a:cubicBezTo>
                    <a:pt x="38452" y="4455"/>
                    <a:pt x="35594" y="1"/>
                    <a:pt x="32441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8" name="CustomShape 58"/>
            <p:cNvSpPr/>
            <p:nvPr/>
          </p:nvSpPr>
          <p:spPr>
            <a:xfrm rot="18117600">
              <a:off x="5317920" y="4895280"/>
              <a:ext cx="320760" cy="86040"/>
            </a:xfrm>
            <a:custGeom>
              <a:avLst/>
              <a:gdLst/>
              <a:ahLst/>
              <a:cxnLst/>
              <a:rect l="l" t="t" r="r" b="b"/>
              <a:pathLst>
                <a:path w="52872" h="14234">
                  <a:moveTo>
                    <a:pt x="4938" y="0"/>
                  </a:moveTo>
                  <a:cubicBezTo>
                    <a:pt x="0" y="0"/>
                    <a:pt x="235" y="8162"/>
                    <a:pt x="5642" y="8935"/>
                  </a:cubicBezTo>
                  <a:lnTo>
                    <a:pt x="5642" y="8531"/>
                  </a:lnTo>
                  <a:lnTo>
                    <a:pt x="47229" y="14184"/>
                  </a:lnTo>
                  <a:cubicBezTo>
                    <a:pt x="47464" y="14217"/>
                    <a:pt x="47689" y="14234"/>
                    <a:pt x="47905" y="14234"/>
                  </a:cubicBezTo>
                  <a:cubicBezTo>
                    <a:pt x="52872" y="14234"/>
                    <a:pt x="52647" y="5671"/>
                    <a:pt x="47229" y="4897"/>
                  </a:cubicBezTo>
                  <a:lnTo>
                    <a:pt x="5642" y="52"/>
                  </a:lnTo>
                  <a:cubicBezTo>
                    <a:pt x="5397" y="17"/>
                    <a:pt x="5162" y="0"/>
                    <a:pt x="4938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49" name="CustomShape 59"/>
            <p:cNvSpPr/>
            <p:nvPr/>
          </p:nvSpPr>
          <p:spPr>
            <a:xfrm rot="534000">
              <a:off x="3154320" y="5007240"/>
              <a:ext cx="234360" cy="253080"/>
            </a:xfrm>
            <a:custGeom>
              <a:avLst/>
              <a:gdLst/>
              <a:ahLst/>
              <a:cxnLst/>
              <a:rect l="l" t="t" r="r" b="b"/>
              <a:pathLst>
                <a:path w="38654" h="41748">
                  <a:moveTo>
                    <a:pt x="32309" y="1"/>
                  </a:moveTo>
                  <a:cubicBezTo>
                    <a:pt x="31302" y="1"/>
                    <a:pt x="30282" y="441"/>
                    <a:pt x="29421" y="1494"/>
                  </a:cubicBezTo>
                  <a:lnTo>
                    <a:pt x="2773" y="33794"/>
                  </a:lnTo>
                  <a:cubicBezTo>
                    <a:pt x="1" y="37183"/>
                    <a:pt x="2869" y="41747"/>
                    <a:pt x="6178" y="41747"/>
                  </a:cubicBezTo>
                  <a:cubicBezTo>
                    <a:pt x="7206" y="41747"/>
                    <a:pt x="8276" y="41307"/>
                    <a:pt x="9233" y="40254"/>
                  </a:cubicBezTo>
                  <a:lnTo>
                    <a:pt x="35881" y="7954"/>
                  </a:lnTo>
                  <a:cubicBezTo>
                    <a:pt x="38654" y="4565"/>
                    <a:pt x="35550" y="1"/>
                    <a:pt x="32309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350" name="CustomShape 60"/>
            <p:cNvSpPr/>
            <p:nvPr/>
          </p:nvSpPr>
          <p:spPr>
            <a:xfrm rot="2078400">
              <a:off x="6000840" y="5034960"/>
              <a:ext cx="234360" cy="250920"/>
            </a:xfrm>
            <a:custGeom>
              <a:avLst/>
              <a:gdLst/>
              <a:ahLst/>
              <a:cxnLst/>
              <a:rect l="l" t="t" r="r" b="b"/>
              <a:pathLst>
                <a:path w="38654" h="41343">
                  <a:moveTo>
                    <a:pt x="32309" y="0"/>
                  </a:moveTo>
                  <a:cubicBezTo>
                    <a:pt x="31302" y="0"/>
                    <a:pt x="30282" y="440"/>
                    <a:pt x="29421" y="1493"/>
                  </a:cubicBezTo>
                  <a:lnTo>
                    <a:pt x="2773" y="33390"/>
                  </a:lnTo>
                  <a:cubicBezTo>
                    <a:pt x="1" y="36779"/>
                    <a:pt x="2870" y="41343"/>
                    <a:pt x="6179" y="41343"/>
                  </a:cubicBezTo>
                  <a:cubicBezTo>
                    <a:pt x="7206" y="41343"/>
                    <a:pt x="8277" y="40902"/>
                    <a:pt x="9233" y="39850"/>
                  </a:cubicBezTo>
                  <a:lnTo>
                    <a:pt x="35881" y="7953"/>
                  </a:lnTo>
                  <a:cubicBezTo>
                    <a:pt x="38654" y="4564"/>
                    <a:pt x="35550" y="0"/>
                    <a:pt x="32309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351" name="PlaceHolder 61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2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D7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PlaceHolder 1"/>
          <p:cNvSpPr>
            <a:spLocks noGrp="1"/>
          </p:cNvSpPr>
          <p:nvPr>
            <p:ph type="title"/>
          </p:nvPr>
        </p:nvSpPr>
        <p:spPr>
          <a:xfrm>
            <a:off x="5277960" y="655200"/>
            <a:ext cx="3152520" cy="125928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 algn="ctr"/>
            <a:r>
              <a:rPr lang="pt-BR" sz="36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89" name="CustomShape 2"/>
          <p:cNvSpPr/>
          <p:nvPr/>
        </p:nvSpPr>
        <p:spPr>
          <a:xfrm>
            <a:off x="-711720" y="1726560"/>
            <a:ext cx="4351320" cy="4351320"/>
          </a:xfrm>
          <a:prstGeom prst="ellipse">
            <a:avLst/>
          </a:prstGeom>
          <a:solidFill>
            <a:srgbClr val="2C73D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90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A4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PlaceHolder 1"/>
          <p:cNvSpPr>
            <a:spLocks noGrp="1"/>
          </p:cNvSpPr>
          <p:nvPr>
            <p:ph type="title"/>
          </p:nvPr>
        </p:nvSpPr>
        <p:spPr>
          <a:xfrm>
            <a:off x="720000" y="540000"/>
            <a:ext cx="7703640" cy="1433160"/>
          </a:xfrm>
          <a:prstGeom prst="rect">
            <a:avLst/>
          </a:prstGeom>
        </p:spPr>
        <p:txBody>
          <a:bodyPr tIns="91440" bIns="91440" anchor="ctr">
            <a:noAutofit/>
          </a:bodyPr>
          <a:lstStyle/>
          <a:p>
            <a:pPr algn="ctr"/>
            <a:r>
              <a:rPr lang="pt-BR" sz="36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42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pt-BR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pt-BR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f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7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png"/><Relationship Id="rId13" Type="http://schemas.openxmlformats.org/officeDocument/2006/relationships/image" Target="../media/image27.jpe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12" Type="http://schemas.openxmlformats.org/officeDocument/2006/relationships/image" Target="../media/image2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20.png"/><Relationship Id="rId11" Type="http://schemas.openxmlformats.org/officeDocument/2006/relationships/image" Target="../media/image25.png"/><Relationship Id="rId5" Type="http://schemas.openxmlformats.org/officeDocument/2006/relationships/image" Target="../media/image19.png"/><Relationship Id="rId10" Type="http://schemas.openxmlformats.org/officeDocument/2006/relationships/image" Target="../media/image24.png"/><Relationship Id="rId4" Type="http://schemas.openxmlformats.org/officeDocument/2006/relationships/image" Target="../media/image18.png"/><Relationship Id="rId9" Type="http://schemas.openxmlformats.org/officeDocument/2006/relationships/image" Target="../media/image23.png"/><Relationship Id="rId14" Type="http://schemas.openxmlformats.org/officeDocument/2006/relationships/image" Target="../media/image2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0.xml"/><Relationship Id="rId5" Type="http://schemas.openxmlformats.org/officeDocument/2006/relationships/image" Target="../media/image25.png"/><Relationship Id="rId4" Type="http://schemas.openxmlformats.org/officeDocument/2006/relationships/image" Target="../media/image3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6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4.png"/><Relationship Id="rId7" Type="http://schemas.openxmlformats.org/officeDocument/2006/relationships/image" Target="../media/image8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1"/>
          <p:cNvGraphicFramePr/>
          <p:nvPr>
            <p:extLst>
              <p:ext uri="{D42A27DB-BD31-4B8C-83A1-F6EECF244321}">
                <p14:modId xmlns:p14="http://schemas.microsoft.com/office/powerpoint/2010/main" val="360055618"/>
              </p:ext>
            </p:extLst>
          </p:nvPr>
        </p:nvGraphicFramePr>
        <p:xfrm>
          <a:off x="3487320" y="1551240"/>
          <a:ext cx="6462000" cy="416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65" name="TextShape 1"/>
          <p:cNvSpPr txBox="1"/>
          <p:nvPr/>
        </p:nvSpPr>
        <p:spPr>
          <a:xfrm>
            <a:off x="0" y="3564360"/>
            <a:ext cx="3754440" cy="15066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pt-BR" sz="1500" b="0" strike="noStrike" spc="-1" dirty="0">
                <a:solidFill>
                  <a:srgbClr val="000000"/>
                </a:solidFill>
                <a:latin typeface="Poppins"/>
                <a:ea typeface="Poppins"/>
              </a:rPr>
              <a:t>ARTHUR DIARE ALVARES</a:t>
            </a:r>
            <a:endParaRPr lang="pt-BR" sz="1500" b="0" strike="noStrike" spc="-1" dirty="0"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pt-BR" sz="1500" b="0" strike="noStrike" spc="-1" dirty="0">
                <a:solidFill>
                  <a:srgbClr val="000000"/>
                </a:solidFill>
                <a:latin typeface="Poppins"/>
                <a:ea typeface="Poppins"/>
              </a:rPr>
              <a:t>HENRIQUE ALBUQUERQUE</a:t>
            </a:r>
            <a:endParaRPr lang="pt-BR" sz="1500" b="0" strike="noStrike" spc="-1" dirty="0"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pt-BR" sz="1500" b="0" strike="noStrike" spc="-1" dirty="0">
                <a:solidFill>
                  <a:srgbClr val="000000"/>
                </a:solidFill>
                <a:latin typeface="Poppins"/>
                <a:ea typeface="Poppins"/>
              </a:rPr>
              <a:t>ISABELLA BIAGINI</a:t>
            </a:r>
            <a:endParaRPr lang="pt-BR" sz="1500" b="0" strike="noStrike" spc="-1" dirty="0"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pt-BR" sz="1500" b="0" strike="noStrike" spc="-1" dirty="0">
                <a:solidFill>
                  <a:srgbClr val="000000"/>
                </a:solidFill>
                <a:latin typeface="Poppins"/>
                <a:ea typeface="Poppins"/>
              </a:rPr>
              <a:t>JOEL SILVA</a:t>
            </a:r>
            <a:endParaRPr lang="pt-BR" sz="1500" b="0" strike="noStrike" spc="-1" dirty="0"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pt-BR" sz="1500" b="0" strike="noStrike" spc="-1" dirty="0">
                <a:solidFill>
                  <a:srgbClr val="000000"/>
                </a:solidFill>
                <a:latin typeface="Poppins"/>
                <a:ea typeface="Poppins"/>
              </a:rPr>
              <a:t>KAIQUE GOMES</a:t>
            </a:r>
            <a:endParaRPr lang="pt-BR" sz="1500" b="0" strike="noStrike" spc="-1" dirty="0">
              <a:latin typeface="Arial"/>
            </a:endParaRPr>
          </a:p>
          <a:p>
            <a:pPr marL="457200" indent="-3427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pt-BR" sz="1500" b="0" strike="noStrike" spc="-1" dirty="0">
                <a:solidFill>
                  <a:srgbClr val="000000"/>
                </a:solidFill>
                <a:latin typeface="Poppins"/>
                <a:ea typeface="Poppins"/>
              </a:rPr>
              <a:t>LUCAS LIMA </a:t>
            </a:r>
            <a:endParaRPr lang="pt-BR" sz="15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pt-BR" sz="1500" b="0" strike="noStrike" spc="-1" dirty="0">
              <a:latin typeface="Arial"/>
            </a:endParaRPr>
          </a:p>
        </p:txBody>
      </p:sp>
      <p:grpSp>
        <p:nvGrpSpPr>
          <p:cNvPr id="466" name="Group 2"/>
          <p:cNvGrpSpPr/>
          <p:nvPr/>
        </p:nvGrpSpPr>
        <p:grpSpPr>
          <a:xfrm>
            <a:off x="8552160" y="811800"/>
            <a:ext cx="443520" cy="998640"/>
            <a:chOff x="8552160" y="811800"/>
            <a:chExt cx="443520" cy="998640"/>
          </a:xfrm>
        </p:grpSpPr>
        <p:sp>
          <p:nvSpPr>
            <p:cNvPr id="467" name="CustomShape 3"/>
            <p:cNvSpPr/>
            <p:nvPr/>
          </p:nvSpPr>
          <p:spPr>
            <a:xfrm>
              <a:off x="8552160" y="813240"/>
              <a:ext cx="151200" cy="997200"/>
            </a:xfrm>
            <a:custGeom>
              <a:avLst/>
              <a:gdLst/>
              <a:ahLst/>
              <a:cxnLst/>
              <a:rect l="l" t="t" r="r" b="b"/>
              <a:pathLst>
                <a:path w="32301" h="199558">
                  <a:moveTo>
                    <a:pt x="26850" y="1"/>
                  </a:moveTo>
                  <a:cubicBezTo>
                    <a:pt x="24124" y="1"/>
                    <a:pt x="21399" y="1717"/>
                    <a:pt x="21399" y="5149"/>
                  </a:cubicBezTo>
                  <a:cubicBezTo>
                    <a:pt x="21399" y="12416"/>
                    <a:pt x="18169" y="15243"/>
                    <a:pt x="12516" y="20088"/>
                  </a:cubicBezTo>
                  <a:cubicBezTo>
                    <a:pt x="6864" y="25337"/>
                    <a:pt x="0" y="30989"/>
                    <a:pt x="0" y="43102"/>
                  </a:cubicBezTo>
                  <a:cubicBezTo>
                    <a:pt x="0" y="54811"/>
                    <a:pt x="7671" y="61271"/>
                    <a:pt x="12516" y="65712"/>
                  </a:cubicBezTo>
                  <a:cubicBezTo>
                    <a:pt x="17361" y="70154"/>
                    <a:pt x="21399" y="73384"/>
                    <a:pt x="21399" y="80651"/>
                  </a:cubicBezTo>
                  <a:cubicBezTo>
                    <a:pt x="21399" y="87919"/>
                    <a:pt x="18169" y="91149"/>
                    <a:pt x="12516" y="95994"/>
                  </a:cubicBezTo>
                  <a:cubicBezTo>
                    <a:pt x="6864" y="100436"/>
                    <a:pt x="0" y="106492"/>
                    <a:pt x="0" y="118605"/>
                  </a:cubicBezTo>
                  <a:cubicBezTo>
                    <a:pt x="0" y="130314"/>
                    <a:pt x="7671" y="136774"/>
                    <a:pt x="12516" y="141215"/>
                  </a:cubicBezTo>
                  <a:cubicBezTo>
                    <a:pt x="17361" y="145656"/>
                    <a:pt x="21399" y="149290"/>
                    <a:pt x="21399" y="156558"/>
                  </a:cubicBezTo>
                  <a:cubicBezTo>
                    <a:pt x="21399" y="163422"/>
                    <a:pt x="18169" y="166248"/>
                    <a:pt x="12516" y="171497"/>
                  </a:cubicBezTo>
                  <a:cubicBezTo>
                    <a:pt x="6864" y="176342"/>
                    <a:pt x="0" y="182398"/>
                    <a:pt x="0" y="194107"/>
                  </a:cubicBezTo>
                  <a:cubicBezTo>
                    <a:pt x="0" y="197741"/>
                    <a:pt x="2725" y="199558"/>
                    <a:pt x="5451" y="199558"/>
                  </a:cubicBezTo>
                  <a:cubicBezTo>
                    <a:pt x="8176" y="199558"/>
                    <a:pt x="10901" y="197741"/>
                    <a:pt x="10901" y="194107"/>
                  </a:cubicBezTo>
                  <a:cubicBezTo>
                    <a:pt x="10901" y="186840"/>
                    <a:pt x="14131" y="184013"/>
                    <a:pt x="19784" y="179168"/>
                  </a:cubicBezTo>
                  <a:cubicBezTo>
                    <a:pt x="25436" y="174323"/>
                    <a:pt x="32300" y="168267"/>
                    <a:pt x="32300" y="156558"/>
                  </a:cubicBezTo>
                  <a:cubicBezTo>
                    <a:pt x="32300" y="144445"/>
                    <a:pt x="24629" y="137581"/>
                    <a:pt x="19784" y="133544"/>
                  </a:cubicBezTo>
                  <a:cubicBezTo>
                    <a:pt x="14535" y="129102"/>
                    <a:pt x="10901" y="125469"/>
                    <a:pt x="10901" y="118605"/>
                  </a:cubicBezTo>
                  <a:cubicBezTo>
                    <a:pt x="10901" y="111337"/>
                    <a:pt x="14131" y="108511"/>
                    <a:pt x="19784" y="103666"/>
                  </a:cubicBezTo>
                  <a:cubicBezTo>
                    <a:pt x="25436" y="98821"/>
                    <a:pt x="32300" y="92360"/>
                    <a:pt x="32300" y="80651"/>
                  </a:cubicBezTo>
                  <a:cubicBezTo>
                    <a:pt x="32300" y="68942"/>
                    <a:pt x="24629" y="62886"/>
                    <a:pt x="19784" y="58041"/>
                  </a:cubicBezTo>
                  <a:cubicBezTo>
                    <a:pt x="14535" y="53600"/>
                    <a:pt x="10901" y="49966"/>
                    <a:pt x="10901" y="43102"/>
                  </a:cubicBezTo>
                  <a:cubicBezTo>
                    <a:pt x="10901" y="35834"/>
                    <a:pt x="14131" y="33008"/>
                    <a:pt x="19784" y="28163"/>
                  </a:cubicBezTo>
                  <a:cubicBezTo>
                    <a:pt x="25436" y="23318"/>
                    <a:pt x="32300" y="17262"/>
                    <a:pt x="32300" y="5149"/>
                  </a:cubicBezTo>
                  <a:cubicBezTo>
                    <a:pt x="32300" y="1717"/>
                    <a:pt x="29575" y="1"/>
                    <a:pt x="268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68" name="CustomShape 4"/>
            <p:cNvSpPr/>
            <p:nvPr/>
          </p:nvSpPr>
          <p:spPr>
            <a:xfrm>
              <a:off x="8846280" y="811800"/>
              <a:ext cx="149400" cy="997920"/>
            </a:xfrm>
            <a:custGeom>
              <a:avLst/>
              <a:gdLst/>
              <a:ahLst/>
              <a:cxnLst/>
              <a:rect l="l" t="t" r="r" b="b"/>
              <a:pathLst>
                <a:path w="31898" h="199659">
                  <a:moveTo>
                    <a:pt x="26447" y="0"/>
                  </a:moveTo>
                  <a:cubicBezTo>
                    <a:pt x="23721" y="0"/>
                    <a:pt x="20996" y="1817"/>
                    <a:pt x="20996" y="5451"/>
                  </a:cubicBezTo>
                  <a:cubicBezTo>
                    <a:pt x="20996" y="12718"/>
                    <a:pt x="17766" y="15545"/>
                    <a:pt x="12113" y="20390"/>
                  </a:cubicBezTo>
                  <a:cubicBezTo>
                    <a:pt x="6865" y="25639"/>
                    <a:pt x="1" y="31291"/>
                    <a:pt x="1" y="43000"/>
                  </a:cubicBezTo>
                  <a:cubicBezTo>
                    <a:pt x="1" y="55113"/>
                    <a:pt x="7268" y="61573"/>
                    <a:pt x="12113" y="66014"/>
                  </a:cubicBezTo>
                  <a:cubicBezTo>
                    <a:pt x="17362" y="70456"/>
                    <a:pt x="20996" y="74090"/>
                    <a:pt x="20996" y="80953"/>
                  </a:cubicBezTo>
                  <a:cubicBezTo>
                    <a:pt x="20996" y="87817"/>
                    <a:pt x="17766" y="90644"/>
                    <a:pt x="12113" y="95892"/>
                  </a:cubicBezTo>
                  <a:cubicBezTo>
                    <a:pt x="6865" y="100738"/>
                    <a:pt x="1" y="106794"/>
                    <a:pt x="1" y="118503"/>
                  </a:cubicBezTo>
                  <a:cubicBezTo>
                    <a:pt x="1" y="130616"/>
                    <a:pt x="7268" y="137076"/>
                    <a:pt x="12113" y="141517"/>
                  </a:cubicBezTo>
                  <a:cubicBezTo>
                    <a:pt x="17362" y="145958"/>
                    <a:pt x="20996" y="149996"/>
                    <a:pt x="20996" y="157264"/>
                  </a:cubicBezTo>
                  <a:cubicBezTo>
                    <a:pt x="20996" y="164127"/>
                    <a:pt x="17766" y="166954"/>
                    <a:pt x="12113" y="171799"/>
                  </a:cubicBezTo>
                  <a:cubicBezTo>
                    <a:pt x="6865" y="177048"/>
                    <a:pt x="1" y="183104"/>
                    <a:pt x="1" y="194813"/>
                  </a:cubicBezTo>
                  <a:cubicBezTo>
                    <a:pt x="203" y="198043"/>
                    <a:pt x="2625" y="199658"/>
                    <a:pt x="5098" y="199658"/>
                  </a:cubicBezTo>
                  <a:cubicBezTo>
                    <a:pt x="7571" y="199658"/>
                    <a:pt x="10095" y="198043"/>
                    <a:pt x="10498" y="194813"/>
                  </a:cubicBezTo>
                  <a:cubicBezTo>
                    <a:pt x="10498" y="187545"/>
                    <a:pt x="14536" y="183912"/>
                    <a:pt x="19381" y="179874"/>
                  </a:cubicBezTo>
                  <a:cubicBezTo>
                    <a:pt x="27052" y="174625"/>
                    <a:pt x="31494" y="166146"/>
                    <a:pt x="31897" y="156860"/>
                  </a:cubicBezTo>
                  <a:cubicBezTo>
                    <a:pt x="31897" y="145151"/>
                    <a:pt x="24226" y="138287"/>
                    <a:pt x="19381" y="133846"/>
                  </a:cubicBezTo>
                  <a:cubicBezTo>
                    <a:pt x="14536" y="129404"/>
                    <a:pt x="10498" y="126174"/>
                    <a:pt x="10498" y="118907"/>
                  </a:cubicBezTo>
                  <a:cubicBezTo>
                    <a:pt x="10498" y="112043"/>
                    <a:pt x="13728" y="109216"/>
                    <a:pt x="19381" y="104371"/>
                  </a:cubicBezTo>
                  <a:cubicBezTo>
                    <a:pt x="25033" y="99123"/>
                    <a:pt x="31897" y="93066"/>
                    <a:pt x="31897" y="81357"/>
                  </a:cubicBezTo>
                  <a:cubicBezTo>
                    <a:pt x="31897" y="69648"/>
                    <a:pt x="24226" y="63188"/>
                    <a:pt x="19381" y="58343"/>
                  </a:cubicBezTo>
                  <a:cubicBezTo>
                    <a:pt x="14536" y="53902"/>
                    <a:pt x="10498" y="50268"/>
                    <a:pt x="10498" y="43404"/>
                  </a:cubicBezTo>
                  <a:cubicBezTo>
                    <a:pt x="10498" y="36136"/>
                    <a:pt x="13728" y="33310"/>
                    <a:pt x="19381" y="28465"/>
                  </a:cubicBezTo>
                  <a:cubicBezTo>
                    <a:pt x="25033" y="23620"/>
                    <a:pt x="31897" y="17564"/>
                    <a:pt x="31897" y="5451"/>
                  </a:cubicBezTo>
                  <a:cubicBezTo>
                    <a:pt x="31897" y="1817"/>
                    <a:pt x="29172" y="0"/>
                    <a:pt x="264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469" name="Group 5"/>
          <p:cNvGrpSpPr/>
          <p:nvPr/>
        </p:nvGrpSpPr>
        <p:grpSpPr>
          <a:xfrm>
            <a:off x="5082840" y="3487680"/>
            <a:ext cx="692280" cy="829800"/>
            <a:chOff x="5082840" y="3487680"/>
            <a:chExt cx="692280" cy="829800"/>
          </a:xfrm>
        </p:grpSpPr>
        <p:sp>
          <p:nvSpPr>
            <p:cNvPr id="470" name="CustomShape 6"/>
            <p:cNvSpPr/>
            <p:nvPr/>
          </p:nvSpPr>
          <p:spPr>
            <a:xfrm rot="16200000">
              <a:off x="5122440" y="3552480"/>
              <a:ext cx="147960" cy="18000"/>
            </a:xfrm>
            <a:custGeom>
              <a:avLst/>
              <a:gdLst/>
              <a:ahLst/>
              <a:cxnLst/>
              <a:rect l="l" t="t" r="r" b="b"/>
              <a:pathLst>
                <a:path w="41587" h="5249">
                  <a:moveTo>
                    <a:pt x="0" y="0"/>
                  </a:moveTo>
                  <a:lnTo>
                    <a:pt x="41587" y="5249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1" name="CustomShape 7"/>
            <p:cNvSpPr/>
            <p:nvPr/>
          </p:nvSpPr>
          <p:spPr>
            <a:xfrm rot="16200000">
              <a:off x="5092560" y="3813840"/>
              <a:ext cx="93240" cy="112680"/>
            </a:xfrm>
            <a:custGeom>
              <a:avLst/>
              <a:gdLst/>
              <a:ahLst/>
              <a:cxnLst/>
              <a:rect l="l" t="t" r="r" b="b"/>
              <a:pathLst>
                <a:path w="26245" h="32301">
                  <a:moveTo>
                    <a:pt x="0" y="32301"/>
                  </a:moveTo>
                  <a:lnTo>
                    <a:pt x="26245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2" name="CustomShape 8"/>
            <p:cNvSpPr/>
            <p:nvPr/>
          </p:nvSpPr>
          <p:spPr>
            <a:xfrm rot="16200000">
              <a:off x="5316480" y="3896640"/>
              <a:ext cx="148320" cy="19440"/>
            </a:xfrm>
            <a:custGeom>
              <a:avLst/>
              <a:gdLst/>
              <a:ahLst/>
              <a:cxnLst/>
              <a:rect l="l" t="t" r="r" b="b"/>
              <a:pathLst>
                <a:path w="41588" h="5654">
                  <a:moveTo>
                    <a:pt x="0" y="1"/>
                  </a:moveTo>
                  <a:lnTo>
                    <a:pt x="41587" y="5653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3" name="CustomShape 9"/>
            <p:cNvSpPr/>
            <p:nvPr/>
          </p:nvSpPr>
          <p:spPr>
            <a:xfrm rot="16200000">
              <a:off x="5297040" y="3881520"/>
              <a:ext cx="188280" cy="49320"/>
            </a:xfrm>
            <a:custGeom>
              <a:avLst/>
              <a:gdLst/>
              <a:ahLst/>
              <a:cxnLst/>
              <a:rect l="l" t="t" r="r" b="b"/>
              <a:pathLst>
                <a:path w="52872" h="14234">
                  <a:moveTo>
                    <a:pt x="4938" y="0"/>
                  </a:moveTo>
                  <a:cubicBezTo>
                    <a:pt x="0" y="0"/>
                    <a:pt x="235" y="8162"/>
                    <a:pt x="5642" y="8935"/>
                  </a:cubicBezTo>
                  <a:lnTo>
                    <a:pt x="5642" y="8531"/>
                  </a:lnTo>
                  <a:lnTo>
                    <a:pt x="47229" y="14184"/>
                  </a:lnTo>
                  <a:cubicBezTo>
                    <a:pt x="47464" y="14217"/>
                    <a:pt x="47689" y="14234"/>
                    <a:pt x="47905" y="14234"/>
                  </a:cubicBezTo>
                  <a:cubicBezTo>
                    <a:pt x="52872" y="14234"/>
                    <a:pt x="52647" y="5671"/>
                    <a:pt x="47229" y="4897"/>
                  </a:cubicBezTo>
                  <a:lnTo>
                    <a:pt x="5642" y="52"/>
                  </a:lnTo>
                  <a:cubicBezTo>
                    <a:pt x="5397" y="17"/>
                    <a:pt x="5162" y="0"/>
                    <a:pt x="49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4" name="CustomShape 10"/>
            <p:cNvSpPr/>
            <p:nvPr/>
          </p:nvSpPr>
          <p:spPr>
            <a:xfrm rot="16200000">
              <a:off x="5611320" y="3741120"/>
              <a:ext cx="94680" cy="112680"/>
            </a:xfrm>
            <a:custGeom>
              <a:avLst/>
              <a:gdLst/>
              <a:ahLst/>
              <a:cxnLst/>
              <a:rect l="l" t="t" r="r" b="b"/>
              <a:pathLst>
                <a:path w="26649" h="32302">
                  <a:moveTo>
                    <a:pt x="0" y="32301"/>
                  </a:moveTo>
                  <a:lnTo>
                    <a:pt x="26648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5" name="CustomShape 11"/>
            <p:cNvSpPr/>
            <p:nvPr/>
          </p:nvSpPr>
          <p:spPr>
            <a:xfrm rot="16200000">
              <a:off x="5589720" y="3724920"/>
              <a:ext cx="137520" cy="145440"/>
            </a:xfrm>
            <a:custGeom>
              <a:avLst/>
              <a:gdLst/>
              <a:ahLst/>
              <a:cxnLst/>
              <a:rect l="l" t="t" r="r" b="b"/>
              <a:pathLst>
                <a:path w="38654" h="41748">
                  <a:moveTo>
                    <a:pt x="32309" y="1"/>
                  </a:moveTo>
                  <a:cubicBezTo>
                    <a:pt x="31302" y="1"/>
                    <a:pt x="30282" y="441"/>
                    <a:pt x="29421" y="1494"/>
                  </a:cubicBezTo>
                  <a:lnTo>
                    <a:pt x="2773" y="33794"/>
                  </a:lnTo>
                  <a:cubicBezTo>
                    <a:pt x="1" y="37183"/>
                    <a:pt x="2869" y="41747"/>
                    <a:pt x="6178" y="41747"/>
                  </a:cubicBezTo>
                  <a:cubicBezTo>
                    <a:pt x="7206" y="41747"/>
                    <a:pt x="8276" y="41307"/>
                    <a:pt x="9233" y="40254"/>
                  </a:cubicBezTo>
                  <a:lnTo>
                    <a:pt x="35881" y="7954"/>
                  </a:lnTo>
                  <a:cubicBezTo>
                    <a:pt x="38654" y="4565"/>
                    <a:pt x="35550" y="1"/>
                    <a:pt x="323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6" name="CustomShape 12"/>
            <p:cNvSpPr/>
            <p:nvPr/>
          </p:nvSpPr>
          <p:spPr>
            <a:xfrm rot="16200000">
              <a:off x="5655960" y="4193280"/>
              <a:ext cx="94680" cy="111240"/>
            </a:xfrm>
            <a:custGeom>
              <a:avLst/>
              <a:gdLst/>
              <a:ahLst/>
              <a:cxnLst/>
              <a:rect l="l" t="t" r="r" b="b"/>
              <a:pathLst>
                <a:path w="26649" h="31898">
                  <a:moveTo>
                    <a:pt x="0" y="31898"/>
                  </a:moveTo>
                  <a:lnTo>
                    <a:pt x="26648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477" name="CustomShape 13"/>
            <p:cNvSpPr/>
            <p:nvPr/>
          </p:nvSpPr>
          <p:spPr>
            <a:xfrm rot="16200000">
              <a:off x="5634360" y="4176720"/>
              <a:ext cx="137520" cy="144000"/>
            </a:xfrm>
            <a:custGeom>
              <a:avLst/>
              <a:gdLst/>
              <a:ahLst/>
              <a:cxnLst/>
              <a:rect l="l" t="t" r="r" b="b"/>
              <a:pathLst>
                <a:path w="38654" h="41343">
                  <a:moveTo>
                    <a:pt x="32309" y="0"/>
                  </a:moveTo>
                  <a:cubicBezTo>
                    <a:pt x="31302" y="0"/>
                    <a:pt x="30282" y="440"/>
                    <a:pt x="29421" y="1493"/>
                  </a:cubicBezTo>
                  <a:lnTo>
                    <a:pt x="2773" y="33390"/>
                  </a:lnTo>
                  <a:cubicBezTo>
                    <a:pt x="1" y="36779"/>
                    <a:pt x="2870" y="41343"/>
                    <a:pt x="6179" y="41343"/>
                  </a:cubicBezTo>
                  <a:cubicBezTo>
                    <a:pt x="7206" y="41343"/>
                    <a:pt x="8277" y="40902"/>
                    <a:pt x="9233" y="39850"/>
                  </a:cubicBezTo>
                  <a:lnTo>
                    <a:pt x="35881" y="7953"/>
                  </a:lnTo>
                  <a:cubicBezTo>
                    <a:pt x="38654" y="4564"/>
                    <a:pt x="35550" y="0"/>
                    <a:pt x="32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pic>
        <p:nvPicPr>
          <p:cNvPr id="478" name="Imagem 2"/>
          <p:cNvPicPr/>
          <p:nvPr/>
        </p:nvPicPr>
        <p:blipFill>
          <a:blip r:embed="rId7"/>
          <a:stretch/>
        </p:blipFill>
        <p:spPr>
          <a:xfrm>
            <a:off x="2392560" y="399600"/>
            <a:ext cx="4010400" cy="2200320"/>
          </a:xfrm>
          <a:prstGeom prst="rect">
            <a:avLst/>
          </a:prstGeom>
          <a:ln>
            <a:noFill/>
          </a:ln>
        </p:spPr>
      </p:pic>
      <p:sp>
        <p:nvSpPr>
          <p:cNvPr id="479" name="CustomShape 14"/>
          <p:cNvSpPr/>
          <p:nvPr/>
        </p:nvSpPr>
        <p:spPr>
          <a:xfrm>
            <a:off x="2758320" y="2575800"/>
            <a:ext cx="3278520" cy="851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</a:pPr>
            <a:r>
              <a:rPr lang="pt-BR" sz="2500" b="0" strike="noStrike" spc="-1">
                <a:solidFill>
                  <a:srgbClr val="000000"/>
                </a:solidFill>
                <a:latin typeface="Berlin Sans FB"/>
                <a:ea typeface="Arial"/>
              </a:rPr>
              <a:t>EXPLORE! DÊ UM </a:t>
            </a:r>
            <a:r>
              <a:rPr lang="pt-BR" sz="2500" b="0" strike="noStrike" spc="-1">
                <a:solidFill>
                  <a:srgbClr val="2C73DD"/>
                </a:solidFill>
                <a:latin typeface="Berlin Sans FB"/>
                <a:ea typeface="Arial"/>
              </a:rPr>
              <a:t>GO!</a:t>
            </a:r>
            <a:endParaRPr lang="pt-BR" sz="25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TextShape 9"/>
          <p:cNvSpPr txBox="1"/>
          <p:nvPr/>
        </p:nvSpPr>
        <p:spPr>
          <a:xfrm>
            <a:off x="1958040" y="0"/>
            <a:ext cx="5800320" cy="764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600" b="1" strike="noStrike" spc="-1" dirty="0">
                <a:solidFill>
                  <a:srgbClr val="000000"/>
                </a:solidFill>
                <a:latin typeface="Poppins"/>
              </a:rPr>
              <a:t>JORNADA DO USUÁR</a:t>
            </a:r>
            <a:r>
              <a:rPr lang="en" sz="3600" b="1" spc="-1" dirty="0">
                <a:solidFill>
                  <a:srgbClr val="000000"/>
                </a:solidFill>
                <a:latin typeface="Poppins"/>
              </a:rPr>
              <a:t>IO</a:t>
            </a:r>
          </a:p>
        </p:txBody>
      </p:sp>
      <p:pic>
        <p:nvPicPr>
          <p:cNvPr id="494" name="Imagem 34"/>
          <p:cNvPicPr/>
          <p:nvPr/>
        </p:nvPicPr>
        <p:blipFill>
          <a:blip r:embed="rId2"/>
          <a:stretch/>
        </p:blipFill>
        <p:spPr>
          <a:xfrm>
            <a:off x="1095120" y="151920"/>
            <a:ext cx="862920" cy="473400"/>
          </a:xfrm>
          <a:prstGeom prst="rect">
            <a:avLst/>
          </a:prstGeom>
          <a:ln>
            <a:noFill/>
          </a:ln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0E4BBF5-F5B3-42B1-BC8F-42F4B622C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11668"/>
            <a:ext cx="9065172" cy="3954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541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CustomShape 1"/>
          <p:cNvSpPr/>
          <p:nvPr/>
        </p:nvSpPr>
        <p:spPr>
          <a:xfrm>
            <a:off x="1787040" y="-30960"/>
            <a:ext cx="5800320" cy="76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3600" b="1" strike="noStrike" spc="-1" dirty="0">
                <a:solidFill>
                  <a:srgbClr val="000000"/>
                </a:solidFill>
                <a:latin typeface="Poppins"/>
                <a:ea typeface="Poppins"/>
              </a:rPr>
              <a:t>BPMN (?)</a:t>
            </a:r>
            <a:endParaRPr lang="pt-BR" sz="36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pt-BR" sz="3600" b="0" strike="noStrike" spc="-1" dirty="0">
              <a:latin typeface="Arial"/>
            </a:endParaRPr>
          </a:p>
        </p:txBody>
      </p:sp>
      <p:pic>
        <p:nvPicPr>
          <p:cNvPr id="540" name="Imagem 20"/>
          <p:cNvPicPr/>
          <p:nvPr/>
        </p:nvPicPr>
        <p:blipFill>
          <a:blip r:embed="rId2"/>
          <a:stretch/>
        </p:blipFill>
        <p:spPr>
          <a:xfrm>
            <a:off x="1095120" y="151920"/>
            <a:ext cx="862920" cy="473400"/>
          </a:xfrm>
          <a:prstGeom prst="rect">
            <a:avLst/>
          </a:prstGeom>
          <a:ln>
            <a:noFill/>
          </a:ln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69B2F59A-476C-4D47-B970-0C5DE874E2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842963"/>
            <a:ext cx="9144000" cy="3457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CustomShape 1"/>
          <p:cNvSpPr/>
          <p:nvPr/>
        </p:nvSpPr>
        <p:spPr>
          <a:xfrm>
            <a:off x="1990080" y="0"/>
            <a:ext cx="5800320" cy="76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3600" b="1" strike="noStrike" spc="-1" dirty="0">
                <a:solidFill>
                  <a:srgbClr val="000000"/>
                </a:solidFill>
                <a:latin typeface="Poppins"/>
              </a:rPr>
              <a:t>DEVOPS</a:t>
            </a:r>
            <a:endParaRPr lang="pt-BR" sz="3600" b="0" strike="noStrike" spc="-1" dirty="0">
              <a:latin typeface="Arial"/>
            </a:endParaRPr>
          </a:p>
        </p:txBody>
      </p:sp>
      <p:pic>
        <p:nvPicPr>
          <p:cNvPr id="558" name="Imagem 20"/>
          <p:cNvPicPr/>
          <p:nvPr/>
        </p:nvPicPr>
        <p:blipFill>
          <a:blip r:embed="rId2"/>
          <a:stretch/>
        </p:blipFill>
        <p:spPr>
          <a:xfrm>
            <a:off x="1095120" y="151920"/>
            <a:ext cx="862920" cy="473400"/>
          </a:xfrm>
          <a:prstGeom prst="rect">
            <a:avLst/>
          </a:prstGeom>
          <a:ln>
            <a:noFill/>
          </a:ln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28201872-B77A-427E-8667-7A9C0493661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110978"/>
            <a:ext cx="9144000" cy="921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311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CustomShape 1"/>
          <p:cNvSpPr/>
          <p:nvPr/>
        </p:nvSpPr>
        <p:spPr>
          <a:xfrm>
            <a:off x="1990080" y="0"/>
            <a:ext cx="5800320" cy="76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3600" b="1" spc="-1" dirty="0">
                <a:solidFill>
                  <a:srgbClr val="000000"/>
                </a:solidFill>
                <a:latin typeface="Poppins"/>
              </a:rPr>
              <a:t>LOW LEVEL DESIGN</a:t>
            </a:r>
            <a:endParaRPr lang="pt-BR" sz="36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pt-BR" sz="3600" b="0" strike="noStrike" spc="-1" dirty="0">
              <a:latin typeface="Arial"/>
            </a:endParaRPr>
          </a:p>
        </p:txBody>
      </p:sp>
      <p:pic>
        <p:nvPicPr>
          <p:cNvPr id="558" name="Imagem 20"/>
          <p:cNvPicPr/>
          <p:nvPr/>
        </p:nvPicPr>
        <p:blipFill>
          <a:blip r:embed="rId2"/>
          <a:stretch/>
        </p:blipFill>
        <p:spPr>
          <a:xfrm>
            <a:off x="1095120" y="151920"/>
            <a:ext cx="862920" cy="473400"/>
          </a:xfrm>
          <a:prstGeom prst="rect">
            <a:avLst/>
          </a:prstGeom>
          <a:ln>
            <a:noFill/>
          </a:ln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AF81C516-E7CE-4081-B9FA-C4338906D62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" t="20322" b="2456"/>
          <a:stretch/>
        </p:blipFill>
        <p:spPr bwMode="auto">
          <a:xfrm>
            <a:off x="35472" y="1442544"/>
            <a:ext cx="9073055" cy="28772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10423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CustomShape 1"/>
          <p:cNvSpPr/>
          <p:nvPr/>
        </p:nvSpPr>
        <p:spPr>
          <a:xfrm>
            <a:off x="1990080" y="0"/>
            <a:ext cx="5800320" cy="76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3600" b="1" strike="noStrike" spc="-1">
                <a:solidFill>
                  <a:srgbClr val="000000"/>
                </a:solidFill>
                <a:latin typeface="Poppins"/>
                <a:ea typeface="Poppins"/>
              </a:rPr>
              <a:t>TECNOLOGIAS USADAS </a:t>
            </a:r>
            <a:endParaRPr lang="pt-BR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pt-BR" sz="3600" b="0" strike="noStrike" spc="-1">
              <a:latin typeface="Arial"/>
            </a:endParaRPr>
          </a:p>
        </p:txBody>
      </p:sp>
      <p:pic>
        <p:nvPicPr>
          <p:cNvPr id="543" name="Imagem 20"/>
          <p:cNvPicPr/>
          <p:nvPr/>
        </p:nvPicPr>
        <p:blipFill>
          <a:blip r:embed="rId2"/>
          <a:stretch/>
        </p:blipFill>
        <p:spPr>
          <a:xfrm>
            <a:off x="1095120" y="151920"/>
            <a:ext cx="862920" cy="473400"/>
          </a:xfrm>
          <a:prstGeom prst="rect">
            <a:avLst/>
          </a:prstGeom>
          <a:ln>
            <a:noFill/>
          </a:ln>
        </p:spPr>
      </p:pic>
      <p:pic>
        <p:nvPicPr>
          <p:cNvPr id="544" name="Imagem 3"/>
          <p:cNvPicPr/>
          <p:nvPr/>
        </p:nvPicPr>
        <p:blipFill>
          <a:blip r:embed="rId3"/>
          <a:stretch/>
        </p:blipFill>
        <p:spPr>
          <a:xfrm>
            <a:off x="4885560" y="1321920"/>
            <a:ext cx="906480" cy="1360080"/>
          </a:xfrm>
          <a:prstGeom prst="rect">
            <a:avLst/>
          </a:prstGeom>
          <a:ln>
            <a:noFill/>
          </a:ln>
        </p:spPr>
      </p:pic>
      <p:pic>
        <p:nvPicPr>
          <p:cNvPr id="546" name="Imagem 7"/>
          <p:cNvPicPr/>
          <p:nvPr/>
        </p:nvPicPr>
        <p:blipFill>
          <a:blip r:embed="rId4"/>
          <a:stretch/>
        </p:blipFill>
        <p:spPr>
          <a:xfrm>
            <a:off x="5797440" y="1936800"/>
            <a:ext cx="1925640" cy="1106280"/>
          </a:xfrm>
          <a:prstGeom prst="rect">
            <a:avLst/>
          </a:prstGeom>
          <a:ln>
            <a:noFill/>
          </a:ln>
        </p:spPr>
      </p:pic>
      <p:pic>
        <p:nvPicPr>
          <p:cNvPr id="547" name="Imagem 9"/>
          <p:cNvPicPr/>
          <p:nvPr/>
        </p:nvPicPr>
        <p:blipFill>
          <a:blip r:embed="rId5"/>
          <a:stretch/>
        </p:blipFill>
        <p:spPr>
          <a:xfrm>
            <a:off x="926280" y="3733548"/>
            <a:ext cx="1305000" cy="598170"/>
          </a:xfrm>
          <a:prstGeom prst="rect">
            <a:avLst/>
          </a:prstGeom>
          <a:ln>
            <a:noFill/>
          </a:ln>
        </p:spPr>
      </p:pic>
      <p:pic>
        <p:nvPicPr>
          <p:cNvPr id="548" name="Imagem 13"/>
          <p:cNvPicPr/>
          <p:nvPr/>
        </p:nvPicPr>
        <p:blipFill>
          <a:blip r:embed="rId6"/>
          <a:stretch/>
        </p:blipFill>
        <p:spPr>
          <a:xfrm>
            <a:off x="3977691" y="3784680"/>
            <a:ext cx="1609560" cy="494280"/>
          </a:xfrm>
          <a:prstGeom prst="rect">
            <a:avLst/>
          </a:prstGeom>
          <a:ln>
            <a:noFill/>
          </a:ln>
        </p:spPr>
      </p:pic>
      <p:pic>
        <p:nvPicPr>
          <p:cNvPr id="549" name="Imagem 15"/>
          <p:cNvPicPr/>
          <p:nvPr/>
        </p:nvPicPr>
        <p:blipFill>
          <a:blip r:embed="rId7"/>
          <a:stretch/>
        </p:blipFill>
        <p:spPr>
          <a:xfrm>
            <a:off x="1113840" y="2167920"/>
            <a:ext cx="1271520" cy="878400"/>
          </a:xfrm>
          <a:prstGeom prst="rect">
            <a:avLst/>
          </a:prstGeom>
          <a:ln>
            <a:noFill/>
          </a:ln>
        </p:spPr>
      </p:pic>
      <p:pic>
        <p:nvPicPr>
          <p:cNvPr id="550" name="Imagem 17"/>
          <p:cNvPicPr/>
          <p:nvPr/>
        </p:nvPicPr>
        <p:blipFill>
          <a:blip r:embed="rId8"/>
          <a:stretch/>
        </p:blipFill>
        <p:spPr>
          <a:xfrm>
            <a:off x="2694600" y="2569680"/>
            <a:ext cx="1712880" cy="462240"/>
          </a:xfrm>
          <a:prstGeom prst="rect">
            <a:avLst/>
          </a:prstGeom>
          <a:ln>
            <a:noFill/>
          </a:ln>
        </p:spPr>
      </p:pic>
      <p:pic>
        <p:nvPicPr>
          <p:cNvPr id="551" name="Imagem 21"/>
          <p:cNvPicPr/>
          <p:nvPr/>
        </p:nvPicPr>
        <p:blipFill>
          <a:blip r:embed="rId9"/>
          <a:stretch/>
        </p:blipFill>
        <p:spPr>
          <a:xfrm>
            <a:off x="4788000" y="2779200"/>
            <a:ext cx="2097360" cy="395280"/>
          </a:xfrm>
          <a:prstGeom prst="rect">
            <a:avLst/>
          </a:prstGeom>
          <a:ln>
            <a:noFill/>
          </a:ln>
        </p:spPr>
      </p:pic>
      <p:sp>
        <p:nvSpPr>
          <p:cNvPr id="552" name="CustomShape 2"/>
          <p:cNvSpPr/>
          <p:nvPr/>
        </p:nvSpPr>
        <p:spPr>
          <a:xfrm>
            <a:off x="4539600" y="946800"/>
            <a:ext cx="3497040" cy="2343600"/>
          </a:xfrm>
          <a:prstGeom prst="rect">
            <a:avLst/>
          </a:prstGeom>
          <a:noFill/>
          <a:ln>
            <a:solidFill>
              <a:srgbClr val="4497E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3" name="CustomShape 3"/>
          <p:cNvSpPr/>
          <p:nvPr/>
        </p:nvSpPr>
        <p:spPr>
          <a:xfrm>
            <a:off x="4576680" y="996480"/>
            <a:ext cx="3534480" cy="31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1200" b="1" strike="noStrike" spc="-1">
                <a:solidFill>
                  <a:srgbClr val="000000"/>
                </a:solidFill>
                <a:latin typeface="Poppins"/>
                <a:ea typeface="Poppins"/>
              </a:rPr>
              <a:t>FRONT END</a:t>
            </a:r>
            <a:endParaRPr lang="pt-BR" sz="1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pt-BR" sz="1200" b="0" strike="noStrike" spc="-1">
              <a:latin typeface="Arial"/>
            </a:endParaRPr>
          </a:p>
        </p:txBody>
      </p:sp>
      <p:pic>
        <p:nvPicPr>
          <p:cNvPr id="554" name="Imagem 27"/>
          <p:cNvPicPr/>
          <p:nvPr/>
        </p:nvPicPr>
        <p:blipFill>
          <a:blip r:embed="rId10"/>
          <a:stretch/>
        </p:blipFill>
        <p:spPr>
          <a:xfrm>
            <a:off x="6589440" y="1311120"/>
            <a:ext cx="1265400" cy="934560"/>
          </a:xfrm>
          <a:prstGeom prst="rect">
            <a:avLst/>
          </a:prstGeom>
          <a:ln>
            <a:noFill/>
          </a:ln>
        </p:spPr>
      </p:pic>
      <p:sp>
        <p:nvSpPr>
          <p:cNvPr id="555" name="CustomShape 4"/>
          <p:cNvSpPr/>
          <p:nvPr/>
        </p:nvSpPr>
        <p:spPr>
          <a:xfrm>
            <a:off x="926280" y="945000"/>
            <a:ext cx="3497040" cy="2343600"/>
          </a:xfrm>
          <a:prstGeom prst="rect">
            <a:avLst/>
          </a:prstGeom>
          <a:noFill/>
          <a:ln>
            <a:solidFill>
              <a:srgbClr val="4497E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56" name="CustomShape 5"/>
          <p:cNvSpPr/>
          <p:nvPr/>
        </p:nvSpPr>
        <p:spPr>
          <a:xfrm>
            <a:off x="888840" y="973440"/>
            <a:ext cx="3534480" cy="313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1200" b="1" strike="noStrike" spc="-1">
                <a:solidFill>
                  <a:srgbClr val="000000"/>
                </a:solidFill>
                <a:latin typeface="Poppins"/>
                <a:ea typeface="Poppins"/>
              </a:rPr>
              <a:t>BACK END</a:t>
            </a:r>
            <a:endParaRPr lang="pt-BR" sz="12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pt-BR" sz="1200" b="0" strike="noStrike" spc="-1">
              <a:latin typeface="Arial"/>
            </a:endParaRPr>
          </a:p>
        </p:txBody>
      </p:sp>
      <p:pic>
        <p:nvPicPr>
          <p:cNvPr id="7" name="Imagem 6" descr="Desenho de um rosto&#10;&#10;Descrição gerada automaticamente com confiança média">
            <a:extLst>
              <a:ext uri="{FF2B5EF4-FFF2-40B4-BE49-F238E27FC236}">
                <a16:creationId xmlns:a16="http://schemas.microsoft.com/office/drawing/2014/main" id="{ECDE2F5D-A1EE-4891-8508-2CA65395C3D5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436" y="3733548"/>
            <a:ext cx="1152099" cy="733764"/>
          </a:xfrm>
          <a:prstGeom prst="rect">
            <a:avLst/>
          </a:prstGeom>
        </p:spPr>
      </p:pic>
      <p:pic>
        <p:nvPicPr>
          <p:cNvPr id="9" name="Imagem 8" descr="Forma&#10;&#10;Descrição gerada automaticamente com confiança média">
            <a:extLst>
              <a:ext uri="{FF2B5EF4-FFF2-40B4-BE49-F238E27FC236}">
                <a16:creationId xmlns:a16="http://schemas.microsoft.com/office/drawing/2014/main" id="{25916EDC-CCE9-462F-B4F1-752613822BB1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021" y="1481694"/>
            <a:ext cx="1905899" cy="423491"/>
          </a:xfrm>
          <a:prstGeom prst="rect">
            <a:avLst/>
          </a:prstGeom>
        </p:spPr>
      </p:pic>
      <p:pic>
        <p:nvPicPr>
          <p:cNvPr id="3" name="Imagem 2" descr="Logotipo, nome da empresa&#10;&#10;Descrição gerada automaticamente">
            <a:extLst>
              <a:ext uri="{FF2B5EF4-FFF2-40B4-BE49-F238E27FC236}">
                <a16:creationId xmlns:a16="http://schemas.microsoft.com/office/drawing/2014/main" id="{B6F0CF10-6073-42CA-B5EA-70C0AE58E2C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49290" y="3539027"/>
            <a:ext cx="1152099" cy="985585"/>
          </a:xfrm>
          <a:prstGeom prst="rect">
            <a:avLst/>
          </a:prstGeom>
        </p:spPr>
      </p:pic>
      <p:pic>
        <p:nvPicPr>
          <p:cNvPr id="5" name="Imagem 4" descr="Desenho de personagem de desenho animado&#10;&#10;Descrição gerada automaticamente">
            <a:extLst>
              <a:ext uri="{FF2B5EF4-FFF2-40B4-BE49-F238E27FC236}">
                <a16:creationId xmlns:a16="http://schemas.microsoft.com/office/drawing/2014/main" id="{35757A42-87B4-477F-ABE2-E3769A02093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7948" y="3427800"/>
            <a:ext cx="973212" cy="134526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4AA4B655-1287-4AAF-A85E-24BC1DFFCB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0386" y="1685978"/>
            <a:ext cx="1173354" cy="2403422"/>
          </a:xfrm>
          <a:prstGeom prst="rect">
            <a:avLst/>
          </a:prstGeom>
        </p:spPr>
      </p:pic>
      <p:sp>
        <p:nvSpPr>
          <p:cNvPr id="560" name="CustomShape 1"/>
          <p:cNvSpPr/>
          <p:nvPr/>
        </p:nvSpPr>
        <p:spPr>
          <a:xfrm rot="2700000">
            <a:off x="8391600" y="353880"/>
            <a:ext cx="720720" cy="719280"/>
          </a:xfrm>
          <a:custGeom>
            <a:avLst/>
            <a:gdLst/>
            <a:ahLst/>
            <a:cxnLst/>
            <a:rect l="l" t="t" r="r" b="b"/>
            <a:pathLst>
              <a:path w="139701" h="139405">
                <a:moveTo>
                  <a:pt x="69850" y="1"/>
                </a:moveTo>
                <a:cubicBezTo>
                  <a:pt x="31373" y="1"/>
                  <a:pt x="0" y="31078"/>
                  <a:pt x="0" y="69851"/>
                </a:cubicBezTo>
                <a:cubicBezTo>
                  <a:pt x="0" y="108328"/>
                  <a:pt x="31373" y="139405"/>
                  <a:pt x="69850" y="139405"/>
                </a:cubicBezTo>
                <a:cubicBezTo>
                  <a:pt x="108327" y="139405"/>
                  <a:pt x="139700" y="108328"/>
                  <a:pt x="139700" y="69851"/>
                </a:cubicBezTo>
                <a:cubicBezTo>
                  <a:pt x="139700" y="31078"/>
                  <a:pt x="108327" y="1"/>
                  <a:pt x="69850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61" name="TextShape 2"/>
          <p:cNvSpPr txBox="1"/>
          <p:nvPr/>
        </p:nvSpPr>
        <p:spPr>
          <a:xfrm>
            <a:off x="4229280" y="330120"/>
            <a:ext cx="3925800" cy="6955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pt-BR" sz="3600" b="1" strike="noStrike" spc="-1" dirty="0">
                <a:solidFill>
                  <a:srgbClr val="000000"/>
                </a:solidFill>
                <a:latin typeface="Poppins"/>
                <a:ea typeface="Poppins"/>
              </a:rPr>
              <a:t>APRESENTAÇÃO</a:t>
            </a:r>
            <a:endParaRPr lang="pt-BR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562" name="Group 3"/>
          <p:cNvGrpSpPr/>
          <p:nvPr/>
        </p:nvGrpSpPr>
        <p:grpSpPr>
          <a:xfrm>
            <a:off x="-474840" y="115560"/>
            <a:ext cx="1118160" cy="885240"/>
            <a:chOff x="-474840" y="115560"/>
            <a:chExt cx="1118160" cy="885240"/>
          </a:xfrm>
        </p:grpSpPr>
        <p:sp>
          <p:nvSpPr>
            <p:cNvPr id="563" name="CustomShape 4"/>
            <p:cNvSpPr/>
            <p:nvPr/>
          </p:nvSpPr>
          <p:spPr>
            <a:xfrm rot="5400000" flipV="1">
              <a:off x="-475560" y="875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4" name="CustomShape 5"/>
            <p:cNvSpPr/>
            <p:nvPr/>
          </p:nvSpPr>
          <p:spPr>
            <a:xfrm rot="5400000" flipV="1">
              <a:off x="278280" y="614160"/>
              <a:ext cx="123120" cy="10404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5" name="CustomShape 6"/>
            <p:cNvSpPr/>
            <p:nvPr/>
          </p:nvSpPr>
          <p:spPr>
            <a:xfrm rot="5400000" flipV="1">
              <a:off x="-230400" y="631800"/>
              <a:ext cx="123480" cy="1022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6" name="CustomShape 7"/>
            <p:cNvSpPr/>
            <p:nvPr/>
          </p:nvSpPr>
          <p:spPr>
            <a:xfrm rot="5400000" flipV="1">
              <a:off x="-232560" y="885960"/>
              <a:ext cx="125280" cy="10440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7" name="CustomShape 8"/>
            <p:cNvSpPr/>
            <p:nvPr/>
          </p:nvSpPr>
          <p:spPr>
            <a:xfrm rot="5400000" flipV="1">
              <a:off x="33840" y="6220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8" name="CustomShape 9"/>
            <p:cNvSpPr/>
            <p:nvPr/>
          </p:nvSpPr>
          <p:spPr>
            <a:xfrm rot="5400000" flipV="1">
              <a:off x="25920" y="883440"/>
              <a:ext cx="119880" cy="1022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69" name="CustomShape 10"/>
            <p:cNvSpPr/>
            <p:nvPr/>
          </p:nvSpPr>
          <p:spPr>
            <a:xfrm rot="5400000" flipV="1">
              <a:off x="286200" y="3708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0" name="CustomShape 11"/>
            <p:cNvSpPr/>
            <p:nvPr/>
          </p:nvSpPr>
          <p:spPr>
            <a:xfrm rot="5400000" flipV="1">
              <a:off x="540000" y="3690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1" name="CustomShape 12"/>
            <p:cNvSpPr/>
            <p:nvPr/>
          </p:nvSpPr>
          <p:spPr>
            <a:xfrm rot="5400000" flipV="1">
              <a:off x="540000" y="6220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2" name="CustomShape 13"/>
            <p:cNvSpPr/>
            <p:nvPr/>
          </p:nvSpPr>
          <p:spPr>
            <a:xfrm rot="5400000" flipV="1">
              <a:off x="-475560" y="6220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3" name="CustomShape 14"/>
            <p:cNvSpPr/>
            <p:nvPr/>
          </p:nvSpPr>
          <p:spPr>
            <a:xfrm rot="5400000" flipV="1">
              <a:off x="-476640" y="3708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4" name="CustomShape 15"/>
            <p:cNvSpPr/>
            <p:nvPr/>
          </p:nvSpPr>
          <p:spPr>
            <a:xfrm rot="5400000" flipV="1">
              <a:off x="-220680" y="3690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5" name="CustomShape 16"/>
            <p:cNvSpPr/>
            <p:nvPr/>
          </p:nvSpPr>
          <p:spPr>
            <a:xfrm rot="5400000" flipV="1">
              <a:off x="32760" y="3708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6" name="CustomShape 17"/>
            <p:cNvSpPr/>
            <p:nvPr/>
          </p:nvSpPr>
          <p:spPr>
            <a:xfrm rot="5400000" flipV="1">
              <a:off x="286200" y="11772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7" name="CustomShape 18"/>
            <p:cNvSpPr/>
            <p:nvPr/>
          </p:nvSpPr>
          <p:spPr>
            <a:xfrm rot="5400000" flipV="1">
              <a:off x="540000" y="1159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8" name="CustomShape 19"/>
            <p:cNvSpPr/>
            <p:nvPr/>
          </p:nvSpPr>
          <p:spPr>
            <a:xfrm rot="5400000" flipV="1">
              <a:off x="-475560" y="1159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79" name="CustomShape 20"/>
            <p:cNvSpPr/>
            <p:nvPr/>
          </p:nvSpPr>
          <p:spPr>
            <a:xfrm rot="5400000" flipV="1">
              <a:off x="-220680" y="1159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0" name="CustomShape 21"/>
            <p:cNvSpPr/>
            <p:nvPr/>
          </p:nvSpPr>
          <p:spPr>
            <a:xfrm rot="5400000" flipV="1">
              <a:off x="33840" y="1159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581" name="Group 22"/>
          <p:cNvGrpSpPr/>
          <p:nvPr/>
        </p:nvGrpSpPr>
        <p:grpSpPr>
          <a:xfrm>
            <a:off x="7797600" y="3389400"/>
            <a:ext cx="1118520" cy="884520"/>
            <a:chOff x="7797600" y="3389400"/>
            <a:chExt cx="1118520" cy="884520"/>
          </a:xfrm>
        </p:grpSpPr>
        <p:sp>
          <p:nvSpPr>
            <p:cNvPr id="582" name="CustomShape 23"/>
            <p:cNvSpPr/>
            <p:nvPr/>
          </p:nvSpPr>
          <p:spPr>
            <a:xfrm rot="16200000">
              <a:off x="7796520" y="34113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3" name="CustomShape 24"/>
            <p:cNvSpPr/>
            <p:nvPr/>
          </p:nvSpPr>
          <p:spPr>
            <a:xfrm rot="16200000">
              <a:off x="8550720" y="3670920"/>
              <a:ext cx="123120" cy="10404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4" name="CustomShape 25"/>
            <p:cNvSpPr/>
            <p:nvPr/>
          </p:nvSpPr>
          <p:spPr>
            <a:xfrm rot="16200000">
              <a:off x="8041680" y="3654720"/>
              <a:ext cx="123480" cy="1022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5" name="CustomShape 26"/>
            <p:cNvSpPr/>
            <p:nvPr/>
          </p:nvSpPr>
          <p:spPr>
            <a:xfrm rot="16200000">
              <a:off x="8040240" y="3399840"/>
              <a:ext cx="125280" cy="10440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6" name="CustomShape 27"/>
            <p:cNvSpPr/>
            <p:nvPr/>
          </p:nvSpPr>
          <p:spPr>
            <a:xfrm rot="16200000">
              <a:off x="8306280" y="36644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7" name="CustomShape 28"/>
            <p:cNvSpPr/>
            <p:nvPr/>
          </p:nvSpPr>
          <p:spPr>
            <a:xfrm rot="16200000">
              <a:off x="8298360" y="3403440"/>
              <a:ext cx="119880" cy="1022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8" name="CustomShape 29"/>
            <p:cNvSpPr/>
            <p:nvPr/>
          </p:nvSpPr>
          <p:spPr>
            <a:xfrm rot="16200000">
              <a:off x="8558640" y="39168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89" name="CustomShape 30"/>
            <p:cNvSpPr/>
            <p:nvPr/>
          </p:nvSpPr>
          <p:spPr>
            <a:xfrm rot="16200000">
              <a:off x="8812800" y="39175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0" name="CustomShape 31"/>
            <p:cNvSpPr/>
            <p:nvPr/>
          </p:nvSpPr>
          <p:spPr>
            <a:xfrm rot="16200000">
              <a:off x="8812800" y="36644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1" name="CustomShape 32"/>
            <p:cNvSpPr/>
            <p:nvPr/>
          </p:nvSpPr>
          <p:spPr>
            <a:xfrm rot="16200000">
              <a:off x="7796520" y="36644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2" name="CustomShape 33"/>
            <p:cNvSpPr/>
            <p:nvPr/>
          </p:nvSpPr>
          <p:spPr>
            <a:xfrm rot="16200000">
              <a:off x="7795800" y="39168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3" name="CustomShape 34"/>
            <p:cNvSpPr/>
            <p:nvPr/>
          </p:nvSpPr>
          <p:spPr>
            <a:xfrm rot="16200000">
              <a:off x="8051400" y="39175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4" name="CustomShape 35"/>
            <p:cNvSpPr/>
            <p:nvPr/>
          </p:nvSpPr>
          <p:spPr>
            <a:xfrm rot="16200000">
              <a:off x="8305560" y="39168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5" name="CustomShape 36"/>
            <p:cNvSpPr/>
            <p:nvPr/>
          </p:nvSpPr>
          <p:spPr>
            <a:xfrm rot="16200000">
              <a:off x="8558640" y="416988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6" name="CustomShape 37"/>
            <p:cNvSpPr/>
            <p:nvPr/>
          </p:nvSpPr>
          <p:spPr>
            <a:xfrm rot="16200000">
              <a:off x="8812800" y="41706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7" name="CustomShape 38"/>
            <p:cNvSpPr/>
            <p:nvPr/>
          </p:nvSpPr>
          <p:spPr>
            <a:xfrm rot="16200000">
              <a:off x="7796520" y="41706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8" name="CustomShape 39"/>
            <p:cNvSpPr/>
            <p:nvPr/>
          </p:nvSpPr>
          <p:spPr>
            <a:xfrm rot="16200000">
              <a:off x="8051400" y="41706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99" name="CustomShape 40"/>
            <p:cNvSpPr/>
            <p:nvPr/>
          </p:nvSpPr>
          <p:spPr>
            <a:xfrm rot="16200000">
              <a:off x="8306280" y="417060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600" name="Group 41"/>
          <p:cNvGrpSpPr/>
          <p:nvPr/>
        </p:nvGrpSpPr>
        <p:grpSpPr>
          <a:xfrm>
            <a:off x="7846200" y="4006800"/>
            <a:ext cx="490320" cy="1038240"/>
            <a:chOff x="7846200" y="4006800"/>
            <a:chExt cx="490320" cy="1038240"/>
          </a:xfrm>
        </p:grpSpPr>
        <p:sp>
          <p:nvSpPr>
            <p:cNvPr id="601" name="CustomShape 42"/>
            <p:cNvSpPr/>
            <p:nvPr/>
          </p:nvSpPr>
          <p:spPr>
            <a:xfrm>
              <a:off x="7846200" y="4008600"/>
              <a:ext cx="167400" cy="1036440"/>
            </a:xfrm>
            <a:custGeom>
              <a:avLst/>
              <a:gdLst/>
              <a:ahLst/>
              <a:cxnLst/>
              <a:rect l="l" t="t" r="r" b="b"/>
              <a:pathLst>
                <a:path w="32301" h="199558">
                  <a:moveTo>
                    <a:pt x="26850" y="1"/>
                  </a:moveTo>
                  <a:cubicBezTo>
                    <a:pt x="24124" y="1"/>
                    <a:pt x="21399" y="1717"/>
                    <a:pt x="21399" y="5149"/>
                  </a:cubicBezTo>
                  <a:cubicBezTo>
                    <a:pt x="21399" y="12416"/>
                    <a:pt x="18169" y="15243"/>
                    <a:pt x="12516" y="20088"/>
                  </a:cubicBezTo>
                  <a:cubicBezTo>
                    <a:pt x="6864" y="25337"/>
                    <a:pt x="0" y="30989"/>
                    <a:pt x="0" y="43102"/>
                  </a:cubicBezTo>
                  <a:cubicBezTo>
                    <a:pt x="0" y="54811"/>
                    <a:pt x="7671" y="61271"/>
                    <a:pt x="12516" y="65712"/>
                  </a:cubicBezTo>
                  <a:cubicBezTo>
                    <a:pt x="17361" y="70154"/>
                    <a:pt x="21399" y="73384"/>
                    <a:pt x="21399" y="80651"/>
                  </a:cubicBezTo>
                  <a:cubicBezTo>
                    <a:pt x="21399" y="87919"/>
                    <a:pt x="18169" y="91149"/>
                    <a:pt x="12516" y="95994"/>
                  </a:cubicBezTo>
                  <a:cubicBezTo>
                    <a:pt x="6864" y="100436"/>
                    <a:pt x="0" y="106492"/>
                    <a:pt x="0" y="118605"/>
                  </a:cubicBezTo>
                  <a:cubicBezTo>
                    <a:pt x="0" y="130314"/>
                    <a:pt x="7671" y="136774"/>
                    <a:pt x="12516" y="141215"/>
                  </a:cubicBezTo>
                  <a:cubicBezTo>
                    <a:pt x="17361" y="145656"/>
                    <a:pt x="21399" y="149290"/>
                    <a:pt x="21399" y="156558"/>
                  </a:cubicBezTo>
                  <a:cubicBezTo>
                    <a:pt x="21399" y="163422"/>
                    <a:pt x="18169" y="166248"/>
                    <a:pt x="12516" y="171497"/>
                  </a:cubicBezTo>
                  <a:cubicBezTo>
                    <a:pt x="6864" y="176342"/>
                    <a:pt x="0" y="182398"/>
                    <a:pt x="0" y="194107"/>
                  </a:cubicBezTo>
                  <a:cubicBezTo>
                    <a:pt x="0" y="197741"/>
                    <a:pt x="2725" y="199558"/>
                    <a:pt x="5451" y="199558"/>
                  </a:cubicBezTo>
                  <a:cubicBezTo>
                    <a:pt x="8176" y="199558"/>
                    <a:pt x="10901" y="197741"/>
                    <a:pt x="10901" y="194107"/>
                  </a:cubicBezTo>
                  <a:cubicBezTo>
                    <a:pt x="10901" y="186840"/>
                    <a:pt x="14131" y="184013"/>
                    <a:pt x="19784" y="179168"/>
                  </a:cubicBezTo>
                  <a:cubicBezTo>
                    <a:pt x="25436" y="174323"/>
                    <a:pt x="32300" y="168267"/>
                    <a:pt x="32300" y="156558"/>
                  </a:cubicBezTo>
                  <a:cubicBezTo>
                    <a:pt x="32300" y="144445"/>
                    <a:pt x="24629" y="137581"/>
                    <a:pt x="19784" y="133544"/>
                  </a:cubicBezTo>
                  <a:cubicBezTo>
                    <a:pt x="14535" y="129102"/>
                    <a:pt x="10901" y="125469"/>
                    <a:pt x="10901" y="118605"/>
                  </a:cubicBezTo>
                  <a:cubicBezTo>
                    <a:pt x="10901" y="111337"/>
                    <a:pt x="14131" y="108511"/>
                    <a:pt x="19784" y="103666"/>
                  </a:cubicBezTo>
                  <a:cubicBezTo>
                    <a:pt x="25436" y="98821"/>
                    <a:pt x="32300" y="92360"/>
                    <a:pt x="32300" y="80651"/>
                  </a:cubicBezTo>
                  <a:cubicBezTo>
                    <a:pt x="32300" y="68942"/>
                    <a:pt x="24629" y="62886"/>
                    <a:pt x="19784" y="58041"/>
                  </a:cubicBezTo>
                  <a:cubicBezTo>
                    <a:pt x="14535" y="53600"/>
                    <a:pt x="10901" y="49966"/>
                    <a:pt x="10901" y="43102"/>
                  </a:cubicBezTo>
                  <a:cubicBezTo>
                    <a:pt x="10901" y="35834"/>
                    <a:pt x="14131" y="33008"/>
                    <a:pt x="19784" y="28163"/>
                  </a:cubicBezTo>
                  <a:cubicBezTo>
                    <a:pt x="25436" y="23318"/>
                    <a:pt x="32300" y="17262"/>
                    <a:pt x="32300" y="5149"/>
                  </a:cubicBezTo>
                  <a:cubicBezTo>
                    <a:pt x="32300" y="1717"/>
                    <a:pt x="29575" y="1"/>
                    <a:pt x="26850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2" name="CustomShape 43"/>
            <p:cNvSpPr/>
            <p:nvPr/>
          </p:nvSpPr>
          <p:spPr>
            <a:xfrm>
              <a:off x="8171280" y="4006800"/>
              <a:ext cx="165240" cy="1036800"/>
            </a:xfrm>
            <a:custGeom>
              <a:avLst/>
              <a:gdLst/>
              <a:ahLst/>
              <a:cxnLst/>
              <a:rect l="l" t="t" r="r" b="b"/>
              <a:pathLst>
                <a:path w="31898" h="199659">
                  <a:moveTo>
                    <a:pt x="26447" y="0"/>
                  </a:moveTo>
                  <a:cubicBezTo>
                    <a:pt x="23721" y="0"/>
                    <a:pt x="20996" y="1817"/>
                    <a:pt x="20996" y="5451"/>
                  </a:cubicBezTo>
                  <a:cubicBezTo>
                    <a:pt x="20996" y="12718"/>
                    <a:pt x="17766" y="15545"/>
                    <a:pt x="12113" y="20390"/>
                  </a:cubicBezTo>
                  <a:cubicBezTo>
                    <a:pt x="6865" y="25639"/>
                    <a:pt x="1" y="31291"/>
                    <a:pt x="1" y="43000"/>
                  </a:cubicBezTo>
                  <a:cubicBezTo>
                    <a:pt x="1" y="55113"/>
                    <a:pt x="7268" y="61573"/>
                    <a:pt x="12113" y="66014"/>
                  </a:cubicBezTo>
                  <a:cubicBezTo>
                    <a:pt x="17362" y="70456"/>
                    <a:pt x="20996" y="74090"/>
                    <a:pt x="20996" y="80953"/>
                  </a:cubicBezTo>
                  <a:cubicBezTo>
                    <a:pt x="20996" y="87817"/>
                    <a:pt x="17766" y="90644"/>
                    <a:pt x="12113" y="95892"/>
                  </a:cubicBezTo>
                  <a:cubicBezTo>
                    <a:pt x="6865" y="100738"/>
                    <a:pt x="1" y="106794"/>
                    <a:pt x="1" y="118503"/>
                  </a:cubicBezTo>
                  <a:cubicBezTo>
                    <a:pt x="1" y="130616"/>
                    <a:pt x="7268" y="137076"/>
                    <a:pt x="12113" y="141517"/>
                  </a:cubicBezTo>
                  <a:cubicBezTo>
                    <a:pt x="17362" y="145958"/>
                    <a:pt x="20996" y="149996"/>
                    <a:pt x="20996" y="157264"/>
                  </a:cubicBezTo>
                  <a:cubicBezTo>
                    <a:pt x="20996" y="164127"/>
                    <a:pt x="17766" y="166954"/>
                    <a:pt x="12113" y="171799"/>
                  </a:cubicBezTo>
                  <a:cubicBezTo>
                    <a:pt x="6865" y="177048"/>
                    <a:pt x="1" y="183104"/>
                    <a:pt x="1" y="194813"/>
                  </a:cubicBezTo>
                  <a:cubicBezTo>
                    <a:pt x="203" y="198043"/>
                    <a:pt x="2625" y="199658"/>
                    <a:pt x="5098" y="199658"/>
                  </a:cubicBezTo>
                  <a:cubicBezTo>
                    <a:pt x="7571" y="199658"/>
                    <a:pt x="10095" y="198043"/>
                    <a:pt x="10498" y="194813"/>
                  </a:cubicBezTo>
                  <a:cubicBezTo>
                    <a:pt x="10498" y="187545"/>
                    <a:pt x="14536" y="183912"/>
                    <a:pt x="19381" y="179874"/>
                  </a:cubicBezTo>
                  <a:cubicBezTo>
                    <a:pt x="27052" y="174625"/>
                    <a:pt x="31494" y="166146"/>
                    <a:pt x="31897" y="156860"/>
                  </a:cubicBezTo>
                  <a:cubicBezTo>
                    <a:pt x="31897" y="145151"/>
                    <a:pt x="24226" y="138287"/>
                    <a:pt x="19381" y="133846"/>
                  </a:cubicBezTo>
                  <a:cubicBezTo>
                    <a:pt x="14536" y="129404"/>
                    <a:pt x="10498" y="126174"/>
                    <a:pt x="10498" y="118907"/>
                  </a:cubicBezTo>
                  <a:cubicBezTo>
                    <a:pt x="10498" y="112043"/>
                    <a:pt x="13728" y="109216"/>
                    <a:pt x="19381" y="104371"/>
                  </a:cubicBezTo>
                  <a:cubicBezTo>
                    <a:pt x="25033" y="99123"/>
                    <a:pt x="31897" y="93066"/>
                    <a:pt x="31897" y="81357"/>
                  </a:cubicBezTo>
                  <a:cubicBezTo>
                    <a:pt x="31897" y="69648"/>
                    <a:pt x="24226" y="63188"/>
                    <a:pt x="19381" y="58343"/>
                  </a:cubicBezTo>
                  <a:cubicBezTo>
                    <a:pt x="14536" y="53902"/>
                    <a:pt x="10498" y="50268"/>
                    <a:pt x="10498" y="43404"/>
                  </a:cubicBezTo>
                  <a:cubicBezTo>
                    <a:pt x="10498" y="36136"/>
                    <a:pt x="13728" y="33310"/>
                    <a:pt x="19381" y="28465"/>
                  </a:cubicBezTo>
                  <a:cubicBezTo>
                    <a:pt x="25033" y="23620"/>
                    <a:pt x="31897" y="17564"/>
                    <a:pt x="31897" y="5451"/>
                  </a:cubicBezTo>
                  <a:cubicBezTo>
                    <a:pt x="31897" y="1817"/>
                    <a:pt x="29172" y="0"/>
                    <a:pt x="26447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603" name="Group 44"/>
          <p:cNvGrpSpPr/>
          <p:nvPr/>
        </p:nvGrpSpPr>
        <p:grpSpPr>
          <a:xfrm>
            <a:off x="532800" y="115560"/>
            <a:ext cx="1038240" cy="490320"/>
            <a:chOff x="532800" y="115560"/>
            <a:chExt cx="1038240" cy="490320"/>
          </a:xfrm>
        </p:grpSpPr>
        <p:sp>
          <p:nvSpPr>
            <p:cNvPr id="604" name="CustomShape 45"/>
            <p:cNvSpPr/>
            <p:nvPr/>
          </p:nvSpPr>
          <p:spPr>
            <a:xfrm rot="5400000">
              <a:off x="967320" y="-318960"/>
              <a:ext cx="167400" cy="1036440"/>
            </a:xfrm>
            <a:custGeom>
              <a:avLst/>
              <a:gdLst/>
              <a:ahLst/>
              <a:cxnLst/>
              <a:rect l="l" t="t" r="r" b="b"/>
              <a:pathLst>
                <a:path w="32301" h="199558">
                  <a:moveTo>
                    <a:pt x="26850" y="1"/>
                  </a:moveTo>
                  <a:cubicBezTo>
                    <a:pt x="24124" y="1"/>
                    <a:pt x="21399" y="1717"/>
                    <a:pt x="21399" y="5149"/>
                  </a:cubicBezTo>
                  <a:cubicBezTo>
                    <a:pt x="21399" y="12416"/>
                    <a:pt x="18169" y="15243"/>
                    <a:pt x="12516" y="20088"/>
                  </a:cubicBezTo>
                  <a:cubicBezTo>
                    <a:pt x="6864" y="25337"/>
                    <a:pt x="0" y="30989"/>
                    <a:pt x="0" y="43102"/>
                  </a:cubicBezTo>
                  <a:cubicBezTo>
                    <a:pt x="0" y="54811"/>
                    <a:pt x="7671" y="61271"/>
                    <a:pt x="12516" y="65712"/>
                  </a:cubicBezTo>
                  <a:cubicBezTo>
                    <a:pt x="17361" y="70154"/>
                    <a:pt x="21399" y="73384"/>
                    <a:pt x="21399" y="80651"/>
                  </a:cubicBezTo>
                  <a:cubicBezTo>
                    <a:pt x="21399" y="87919"/>
                    <a:pt x="18169" y="91149"/>
                    <a:pt x="12516" y="95994"/>
                  </a:cubicBezTo>
                  <a:cubicBezTo>
                    <a:pt x="6864" y="100436"/>
                    <a:pt x="0" y="106492"/>
                    <a:pt x="0" y="118605"/>
                  </a:cubicBezTo>
                  <a:cubicBezTo>
                    <a:pt x="0" y="130314"/>
                    <a:pt x="7671" y="136774"/>
                    <a:pt x="12516" y="141215"/>
                  </a:cubicBezTo>
                  <a:cubicBezTo>
                    <a:pt x="17361" y="145656"/>
                    <a:pt x="21399" y="149290"/>
                    <a:pt x="21399" y="156558"/>
                  </a:cubicBezTo>
                  <a:cubicBezTo>
                    <a:pt x="21399" y="163422"/>
                    <a:pt x="18169" y="166248"/>
                    <a:pt x="12516" y="171497"/>
                  </a:cubicBezTo>
                  <a:cubicBezTo>
                    <a:pt x="6864" y="176342"/>
                    <a:pt x="0" y="182398"/>
                    <a:pt x="0" y="194107"/>
                  </a:cubicBezTo>
                  <a:cubicBezTo>
                    <a:pt x="0" y="197741"/>
                    <a:pt x="2725" y="199558"/>
                    <a:pt x="5451" y="199558"/>
                  </a:cubicBezTo>
                  <a:cubicBezTo>
                    <a:pt x="8176" y="199558"/>
                    <a:pt x="10901" y="197741"/>
                    <a:pt x="10901" y="194107"/>
                  </a:cubicBezTo>
                  <a:cubicBezTo>
                    <a:pt x="10901" y="186840"/>
                    <a:pt x="14131" y="184013"/>
                    <a:pt x="19784" y="179168"/>
                  </a:cubicBezTo>
                  <a:cubicBezTo>
                    <a:pt x="25436" y="174323"/>
                    <a:pt x="32300" y="168267"/>
                    <a:pt x="32300" y="156558"/>
                  </a:cubicBezTo>
                  <a:cubicBezTo>
                    <a:pt x="32300" y="144445"/>
                    <a:pt x="24629" y="137581"/>
                    <a:pt x="19784" y="133544"/>
                  </a:cubicBezTo>
                  <a:cubicBezTo>
                    <a:pt x="14535" y="129102"/>
                    <a:pt x="10901" y="125469"/>
                    <a:pt x="10901" y="118605"/>
                  </a:cubicBezTo>
                  <a:cubicBezTo>
                    <a:pt x="10901" y="111337"/>
                    <a:pt x="14131" y="108511"/>
                    <a:pt x="19784" y="103666"/>
                  </a:cubicBezTo>
                  <a:cubicBezTo>
                    <a:pt x="25436" y="98821"/>
                    <a:pt x="32300" y="92360"/>
                    <a:pt x="32300" y="80651"/>
                  </a:cubicBezTo>
                  <a:cubicBezTo>
                    <a:pt x="32300" y="68942"/>
                    <a:pt x="24629" y="62886"/>
                    <a:pt x="19784" y="58041"/>
                  </a:cubicBezTo>
                  <a:cubicBezTo>
                    <a:pt x="14535" y="53600"/>
                    <a:pt x="10901" y="49966"/>
                    <a:pt x="10901" y="43102"/>
                  </a:cubicBezTo>
                  <a:cubicBezTo>
                    <a:pt x="10901" y="35834"/>
                    <a:pt x="14131" y="33008"/>
                    <a:pt x="19784" y="28163"/>
                  </a:cubicBezTo>
                  <a:cubicBezTo>
                    <a:pt x="25436" y="23318"/>
                    <a:pt x="32300" y="17262"/>
                    <a:pt x="32300" y="5149"/>
                  </a:cubicBezTo>
                  <a:cubicBezTo>
                    <a:pt x="32300" y="1717"/>
                    <a:pt x="29575" y="1"/>
                    <a:pt x="26850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5" name="CustomShape 46"/>
            <p:cNvSpPr/>
            <p:nvPr/>
          </p:nvSpPr>
          <p:spPr>
            <a:xfrm rot="5400000">
              <a:off x="969840" y="4680"/>
              <a:ext cx="165240" cy="1036800"/>
            </a:xfrm>
            <a:custGeom>
              <a:avLst/>
              <a:gdLst/>
              <a:ahLst/>
              <a:cxnLst/>
              <a:rect l="l" t="t" r="r" b="b"/>
              <a:pathLst>
                <a:path w="31898" h="199659">
                  <a:moveTo>
                    <a:pt x="26447" y="0"/>
                  </a:moveTo>
                  <a:cubicBezTo>
                    <a:pt x="23721" y="0"/>
                    <a:pt x="20996" y="1817"/>
                    <a:pt x="20996" y="5451"/>
                  </a:cubicBezTo>
                  <a:cubicBezTo>
                    <a:pt x="20996" y="12718"/>
                    <a:pt x="17766" y="15545"/>
                    <a:pt x="12113" y="20390"/>
                  </a:cubicBezTo>
                  <a:cubicBezTo>
                    <a:pt x="6865" y="25639"/>
                    <a:pt x="1" y="31291"/>
                    <a:pt x="1" y="43000"/>
                  </a:cubicBezTo>
                  <a:cubicBezTo>
                    <a:pt x="1" y="55113"/>
                    <a:pt x="7268" y="61573"/>
                    <a:pt x="12113" y="66014"/>
                  </a:cubicBezTo>
                  <a:cubicBezTo>
                    <a:pt x="17362" y="70456"/>
                    <a:pt x="20996" y="74090"/>
                    <a:pt x="20996" y="80953"/>
                  </a:cubicBezTo>
                  <a:cubicBezTo>
                    <a:pt x="20996" y="87817"/>
                    <a:pt x="17766" y="90644"/>
                    <a:pt x="12113" y="95892"/>
                  </a:cubicBezTo>
                  <a:cubicBezTo>
                    <a:pt x="6865" y="100738"/>
                    <a:pt x="1" y="106794"/>
                    <a:pt x="1" y="118503"/>
                  </a:cubicBezTo>
                  <a:cubicBezTo>
                    <a:pt x="1" y="130616"/>
                    <a:pt x="7268" y="137076"/>
                    <a:pt x="12113" y="141517"/>
                  </a:cubicBezTo>
                  <a:cubicBezTo>
                    <a:pt x="17362" y="145958"/>
                    <a:pt x="20996" y="149996"/>
                    <a:pt x="20996" y="157264"/>
                  </a:cubicBezTo>
                  <a:cubicBezTo>
                    <a:pt x="20996" y="164127"/>
                    <a:pt x="17766" y="166954"/>
                    <a:pt x="12113" y="171799"/>
                  </a:cubicBezTo>
                  <a:cubicBezTo>
                    <a:pt x="6865" y="177048"/>
                    <a:pt x="1" y="183104"/>
                    <a:pt x="1" y="194813"/>
                  </a:cubicBezTo>
                  <a:cubicBezTo>
                    <a:pt x="203" y="198043"/>
                    <a:pt x="2625" y="199658"/>
                    <a:pt x="5098" y="199658"/>
                  </a:cubicBezTo>
                  <a:cubicBezTo>
                    <a:pt x="7571" y="199658"/>
                    <a:pt x="10095" y="198043"/>
                    <a:pt x="10498" y="194813"/>
                  </a:cubicBezTo>
                  <a:cubicBezTo>
                    <a:pt x="10498" y="187545"/>
                    <a:pt x="14536" y="183912"/>
                    <a:pt x="19381" y="179874"/>
                  </a:cubicBezTo>
                  <a:cubicBezTo>
                    <a:pt x="27052" y="174625"/>
                    <a:pt x="31494" y="166146"/>
                    <a:pt x="31897" y="156860"/>
                  </a:cubicBezTo>
                  <a:cubicBezTo>
                    <a:pt x="31897" y="145151"/>
                    <a:pt x="24226" y="138287"/>
                    <a:pt x="19381" y="133846"/>
                  </a:cubicBezTo>
                  <a:cubicBezTo>
                    <a:pt x="14536" y="129404"/>
                    <a:pt x="10498" y="126174"/>
                    <a:pt x="10498" y="118907"/>
                  </a:cubicBezTo>
                  <a:cubicBezTo>
                    <a:pt x="10498" y="112043"/>
                    <a:pt x="13728" y="109216"/>
                    <a:pt x="19381" y="104371"/>
                  </a:cubicBezTo>
                  <a:cubicBezTo>
                    <a:pt x="25033" y="99123"/>
                    <a:pt x="31897" y="93066"/>
                    <a:pt x="31897" y="81357"/>
                  </a:cubicBezTo>
                  <a:cubicBezTo>
                    <a:pt x="31897" y="69648"/>
                    <a:pt x="24226" y="63188"/>
                    <a:pt x="19381" y="58343"/>
                  </a:cubicBezTo>
                  <a:cubicBezTo>
                    <a:pt x="14536" y="53902"/>
                    <a:pt x="10498" y="50268"/>
                    <a:pt x="10498" y="43404"/>
                  </a:cubicBezTo>
                  <a:cubicBezTo>
                    <a:pt x="10498" y="36136"/>
                    <a:pt x="13728" y="33310"/>
                    <a:pt x="19381" y="28465"/>
                  </a:cubicBezTo>
                  <a:cubicBezTo>
                    <a:pt x="25033" y="23620"/>
                    <a:pt x="31897" y="17564"/>
                    <a:pt x="31897" y="5451"/>
                  </a:cubicBezTo>
                  <a:cubicBezTo>
                    <a:pt x="31897" y="1817"/>
                    <a:pt x="29172" y="0"/>
                    <a:pt x="26447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606" name="Group 47"/>
          <p:cNvGrpSpPr/>
          <p:nvPr/>
        </p:nvGrpSpPr>
        <p:grpSpPr>
          <a:xfrm>
            <a:off x="2997000" y="55440"/>
            <a:ext cx="1307880" cy="1411920"/>
            <a:chOff x="2997000" y="55440"/>
            <a:chExt cx="1307880" cy="1411920"/>
          </a:xfrm>
        </p:grpSpPr>
        <p:sp>
          <p:nvSpPr>
            <p:cNvPr id="607" name="CustomShape 48"/>
            <p:cNvSpPr/>
            <p:nvPr/>
          </p:nvSpPr>
          <p:spPr>
            <a:xfrm rot="13622400">
              <a:off x="3435480" y="204480"/>
              <a:ext cx="720720" cy="719280"/>
            </a:xfrm>
            <a:custGeom>
              <a:avLst/>
              <a:gdLst/>
              <a:ahLst/>
              <a:cxnLst/>
              <a:rect l="l" t="t" r="r" b="b"/>
              <a:pathLst>
                <a:path w="139701" h="139405">
                  <a:moveTo>
                    <a:pt x="69850" y="1"/>
                  </a:moveTo>
                  <a:cubicBezTo>
                    <a:pt x="31373" y="1"/>
                    <a:pt x="0" y="31078"/>
                    <a:pt x="0" y="69851"/>
                  </a:cubicBezTo>
                  <a:cubicBezTo>
                    <a:pt x="0" y="108328"/>
                    <a:pt x="31373" y="139405"/>
                    <a:pt x="69850" y="139405"/>
                  </a:cubicBezTo>
                  <a:cubicBezTo>
                    <a:pt x="108327" y="139405"/>
                    <a:pt x="139700" y="108328"/>
                    <a:pt x="139700" y="69851"/>
                  </a:cubicBezTo>
                  <a:cubicBezTo>
                    <a:pt x="139700" y="31078"/>
                    <a:pt x="108327" y="1"/>
                    <a:pt x="698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08" name="CustomShape 49"/>
            <p:cNvSpPr/>
            <p:nvPr/>
          </p:nvSpPr>
          <p:spPr>
            <a:xfrm rot="13622400">
              <a:off x="3122640" y="579960"/>
              <a:ext cx="816840" cy="699840"/>
            </a:xfrm>
            <a:custGeom>
              <a:avLst/>
              <a:gdLst/>
              <a:ahLst/>
              <a:cxnLst/>
              <a:rect l="l" t="t" r="r" b="b"/>
              <a:pathLst>
                <a:path w="158348" h="135674">
                  <a:moveTo>
                    <a:pt x="90569" y="11364"/>
                  </a:moveTo>
                  <a:cubicBezTo>
                    <a:pt x="121942" y="11364"/>
                    <a:pt x="147396" y="36522"/>
                    <a:pt x="147396" y="67895"/>
                  </a:cubicBezTo>
                  <a:cubicBezTo>
                    <a:pt x="147396" y="102158"/>
                    <a:pt x="119317" y="124892"/>
                    <a:pt x="90158" y="124892"/>
                  </a:cubicBezTo>
                  <a:cubicBezTo>
                    <a:pt x="76245" y="124892"/>
                    <a:pt x="62085" y="119716"/>
                    <a:pt x="50613" y="108148"/>
                  </a:cubicBezTo>
                  <a:cubicBezTo>
                    <a:pt x="14800" y="72335"/>
                    <a:pt x="39958" y="11364"/>
                    <a:pt x="90569" y="11364"/>
                  </a:cubicBezTo>
                  <a:close/>
                  <a:moveTo>
                    <a:pt x="90013" y="0"/>
                  </a:moveTo>
                  <a:cubicBezTo>
                    <a:pt x="73363" y="0"/>
                    <a:pt x="56399" y="6169"/>
                    <a:pt x="42621" y="19947"/>
                  </a:cubicBezTo>
                  <a:cubicBezTo>
                    <a:pt x="1" y="62568"/>
                    <a:pt x="30190" y="135673"/>
                    <a:pt x="90569" y="135673"/>
                  </a:cubicBezTo>
                  <a:cubicBezTo>
                    <a:pt x="128158" y="135673"/>
                    <a:pt x="158347" y="105484"/>
                    <a:pt x="158347" y="67895"/>
                  </a:cubicBezTo>
                  <a:cubicBezTo>
                    <a:pt x="158347" y="27035"/>
                    <a:pt x="124867" y="0"/>
                    <a:pt x="90013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609" name="Group 50"/>
          <p:cNvGrpSpPr/>
          <p:nvPr/>
        </p:nvGrpSpPr>
        <p:grpSpPr>
          <a:xfrm>
            <a:off x="93240" y="4682160"/>
            <a:ext cx="884520" cy="1118160"/>
            <a:chOff x="93240" y="4682160"/>
            <a:chExt cx="884520" cy="1118160"/>
          </a:xfrm>
        </p:grpSpPr>
        <p:sp>
          <p:nvSpPr>
            <p:cNvPr id="610" name="CustomShape 51"/>
            <p:cNvSpPr/>
            <p:nvPr/>
          </p:nvSpPr>
          <p:spPr>
            <a:xfrm>
              <a:off x="852480" y="4682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3">
                  <a:moveTo>
                    <a:pt x="9208" y="0"/>
                  </a:moveTo>
                  <a:cubicBezTo>
                    <a:pt x="4128" y="318"/>
                    <a:pt x="318" y="4445"/>
                    <a:pt x="0" y="9525"/>
                  </a:cubicBezTo>
                  <a:cubicBezTo>
                    <a:pt x="0" y="14421"/>
                    <a:pt x="4424" y="18432"/>
                    <a:pt x="9292" y="18432"/>
                  </a:cubicBezTo>
                  <a:cubicBezTo>
                    <a:pt x="9475" y="18432"/>
                    <a:pt x="9659" y="18427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288" y="0"/>
                    <a:pt x="920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1" name="CustomShape 52"/>
            <p:cNvSpPr/>
            <p:nvPr/>
          </p:nvSpPr>
          <p:spPr>
            <a:xfrm>
              <a:off x="582120" y="5445000"/>
              <a:ext cx="123120" cy="104040"/>
            </a:xfrm>
            <a:custGeom>
              <a:avLst/>
              <a:gdLst/>
              <a:ahLst/>
              <a:cxnLst/>
              <a:rect l="l" t="t" r="r" b="b"/>
              <a:pathLst>
                <a:path w="22138" h="18753">
                  <a:moveTo>
                    <a:pt x="12539" y="0"/>
                  </a:moveTo>
                  <a:cubicBezTo>
                    <a:pt x="4224" y="0"/>
                    <a:pt x="0" y="9942"/>
                    <a:pt x="5628" y="15883"/>
                  </a:cubicBezTo>
                  <a:cubicBezTo>
                    <a:pt x="7508" y="17867"/>
                    <a:pt x="9904" y="18752"/>
                    <a:pt x="12272" y="18752"/>
                  </a:cubicBezTo>
                  <a:cubicBezTo>
                    <a:pt x="17103" y="18752"/>
                    <a:pt x="21820" y="15072"/>
                    <a:pt x="21820" y="9533"/>
                  </a:cubicBezTo>
                  <a:cubicBezTo>
                    <a:pt x="22138" y="4135"/>
                    <a:pt x="18010" y="8"/>
                    <a:pt x="12930" y="8"/>
                  </a:cubicBezTo>
                  <a:cubicBezTo>
                    <a:pt x="12799" y="3"/>
                    <a:pt x="12669" y="0"/>
                    <a:pt x="125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2" name="CustomShape 53"/>
            <p:cNvSpPr/>
            <p:nvPr/>
          </p:nvSpPr>
          <p:spPr>
            <a:xfrm>
              <a:off x="599400" y="4936680"/>
              <a:ext cx="123480" cy="102240"/>
            </a:xfrm>
            <a:custGeom>
              <a:avLst/>
              <a:gdLst/>
              <a:ahLst/>
              <a:cxnLst/>
              <a:rect l="l" t="t" r="r" b="b"/>
              <a:pathLst>
                <a:path w="22226" h="18433">
                  <a:moveTo>
                    <a:pt x="9261" y="1"/>
                  </a:moveTo>
                  <a:cubicBezTo>
                    <a:pt x="4130" y="1"/>
                    <a:pt x="1" y="4023"/>
                    <a:pt x="1" y="9226"/>
                  </a:cubicBezTo>
                  <a:cubicBezTo>
                    <a:pt x="318" y="14306"/>
                    <a:pt x="4446" y="18433"/>
                    <a:pt x="9526" y="18433"/>
                  </a:cubicBezTo>
                  <a:cubicBezTo>
                    <a:pt x="21908" y="18433"/>
                    <a:pt x="22226" y="18"/>
                    <a:pt x="9843" y="18"/>
                  </a:cubicBezTo>
                  <a:cubicBezTo>
                    <a:pt x="9648" y="7"/>
                    <a:pt x="9454" y="1"/>
                    <a:pt x="92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3" name="CustomShape 54"/>
            <p:cNvSpPr/>
            <p:nvPr/>
          </p:nvSpPr>
          <p:spPr>
            <a:xfrm>
              <a:off x="852480" y="4934880"/>
              <a:ext cx="125280" cy="104400"/>
            </a:xfrm>
            <a:custGeom>
              <a:avLst/>
              <a:gdLst/>
              <a:ahLst/>
              <a:cxnLst/>
              <a:rect l="l" t="t" r="r" b="b"/>
              <a:pathLst>
                <a:path w="22552" h="18770">
                  <a:moveTo>
                    <a:pt x="10096" y="1"/>
                  </a:moveTo>
                  <a:cubicBezTo>
                    <a:pt x="9806" y="1"/>
                    <a:pt x="9510" y="11"/>
                    <a:pt x="9208" y="34"/>
                  </a:cubicBezTo>
                  <a:cubicBezTo>
                    <a:pt x="4128" y="351"/>
                    <a:pt x="0" y="4479"/>
                    <a:pt x="0" y="9876"/>
                  </a:cubicBezTo>
                  <a:cubicBezTo>
                    <a:pt x="318" y="14639"/>
                    <a:pt x="4445" y="18766"/>
                    <a:pt x="9843" y="18766"/>
                  </a:cubicBezTo>
                  <a:cubicBezTo>
                    <a:pt x="9945" y="18769"/>
                    <a:pt x="10047" y="18770"/>
                    <a:pt x="10148" y="18770"/>
                  </a:cubicBezTo>
                  <a:cubicBezTo>
                    <a:pt x="22551" y="18770"/>
                    <a:pt x="22149" y="1"/>
                    <a:pt x="1009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4" name="CustomShape 55"/>
            <p:cNvSpPr/>
            <p:nvPr/>
          </p:nvSpPr>
          <p:spPr>
            <a:xfrm>
              <a:off x="599400" y="519192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446" y="0"/>
                    <a:pt x="318" y="4128"/>
                    <a:pt x="1" y="9208"/>
                  </a:cubicBezTo>
                  <a:cubicBezTo>
                    <a:pt x="318" y="14288"/>
                    <a:pt x="4763" y="18415"/>
                    <a:pt x="9843" y="18415"/>
                  </a:cubicBezTo>
                  <a:cubicBezTo>
                    <a:pt x="14923" y="18098"/>
                    <a:pt x="18733" y="13970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5" name="CustomShape 56"/>
            <p:cNvSpPr/>
            <p:nvPr/>
          </p:nvSpPr>
          <p:spPr>
            <a:xfrm>
              <a:off x="852480" y="5191560"/>
              <a:ext cx="119880" cy="102240"/>
            </a:xfrm>
            <a:custGeom>
              <a:avLst/>
              <a:gdLst/>
              <a:ahLst/>
              <a:cxnLst/>
              <a:rect l="l" t="t" r="r" b="b"/>
              <a:pathLst>
                <a:path w="21591" h="18433">
                  <a:moveTo>
                    <a:pt x="9293" y="1"/>
                  </a:moveTo>
                  <a:cubicBezTo>
                    <a:pt x="4446" y="1"/>
                    <a:pt x="306" y="4012"/>
                    <a:pt x="0" y="8908"/>
                  </a:cubicBezTo>
                  <a:cubicBezTo>
                    <a:pt x="318" y="13988"/>
                    <a:pt x="4445" y="18116"/>
                    <a:pt x="9525" y="18116"/>
                  </a:cubicBezTo>
                  <a:lnTo>
                    <a:pt x="9525" y="18433"/>
                  </a:lnTo>
                  <a:cubicBezTo>
                    <a:pt x="20955" y="17798"/>
                    <a:pt x="21590" y="971"/>
                    <a:pt x="9843" y="18"/>
                  </a:cubicBezTo>
                  <a:cubicBezTo>
                    <a:pt x="9659" y="7"/>
                    <a:pt x="9475" y="1"/>
                    <a:pt x="92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6" name="CustomShape 57"/>
            <p:cNvSpPr/>
            <p:nvPr/>
          </p:nvSpPr>
          <p:spPr>
            <a:xfrm>
              <a:off x="346320" y="54450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8" y="18115"/>
                    <a:pt x="9208" y="18433"/>
                  </a:cubicBezTo>
                  <a:cubicBezTo>
                    <a:pt x="14605" y="18433"/>
                    <a:pt x="18733" y="14305"/>
                    <a:pt x="18733" y="9225"/>
                  </a:cubicBezTo>
                  <a:cubicBezTo>
                    <a:pt x="19050" y="4145"/>
                    <a:pt x="14923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7" name="CustomShape 58"/>
            <p:cNvSpPr/>
            <p:nvPr/>
          </p:nvSpPr>
          <p:spPr>
            <a:xfrm>
              <a:off x="346320" y="56980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445"/>
                    <a:pt x="14923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8" name="CustomShape 59"/>
            <p:cNvSpPr/>
            <p:nvPr/>
          </p:nvSpPr>
          <p:spPr>
            <a:xfrm>
              <a:off x="599400" y="56980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843" y="0"/>
                  </a:moveTo>
                  <a:cubicBezTo>
                    <a:pt x="4446" y="0"/>
                    <a:pt x="1" y="4128"/>
                    <a:pt x="1" y="9525"/>
                  </a:cubicBezTo>
                  <a:cubicBezTo>
                    <a:pt x="318" y="14605"/>
                    <a:pt x="4763" y="18415"/>
                    <a:pt x="9843" y="18415"/>
                  </a:cubicBezTo>
                  <a:cubicBezTo>
                    <a:pt x="14606" y="18098"/>
                    <a:pt x="18733" y="13970"/>
                    <a:pt x="18733" y="8890"/>
                  </a:cubicBezTo>
                  <a:cubicBezTo>
                    <a:pt x="18733" y="4128"/>
                    <a:pt x="14606" y="0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19" name="CustomShape 60"/>
            <p:cNvSpPr/>
            <p:nvPr/>
          </p:nvSpPr>
          <p:spPr>
            <a:xfrm>
              <a:off x="599400" y="4682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4" h="18415">
                  <a:moveTo>
                    <a:pt x="9526" y="0"/>
                  </a:moveTo>
                  <a:cubicBezTo>
                    <a:pt x="4128" y="0"/>
                    <a:pt x="1" y="4128"/>
                    <a:pt x="1" y="9208"/>
                  </a:cubicBezTo>
                  <a:cubicBezTo>
                    <a:pt x="318" y="14288"/>
                    <a:pt x="4446" y="18415"/>
                    <a:pt x="9526" y="18415"/>
                  </a:cubicBezTo>
                  <a:cubicBezTo>
                    <a:pt x="14606" y="18415"/>
                    <a:pt x="18733" y="14288"/>
                    <a:pt x="18733" y="9208"/>
                  </a:cubicBezTo>
                  <a:cubicBezTo>
                    <a:pt x="18733" y="4128"/>
                    <a:pt x="14606" y="0"/>
                    <a:pt x="95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0" name="CustomShape 61"/>
            <p:cNvSpPr/>
            <p:nvPr/>
          </p:nvSpPr>
          <p:spPr>
            <a:xfrm>
              <a:off x="346320" y="468216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1" h="18433">
                  <a:moveTo>
                    <a:pt x="10160" y="0"/>
                  </a:moveTo>
                  <a:cubicBezTo>
                    <a:pt x="4763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9709" y="18426"/>
                    <a:pt x="9892" y="18432"/>
                    <a:pt x="10073" y="18432"/>
                  </a:cubicBezTo>
                  <a:cubicBezTo>
                    <a:pt x="14899" y="18432"/>
                    <a:pt x="18744" y="14410"/>
                    <a:pt x="19050" y="9208"/>
                  </a:cubicBezTo>
                  <a:cubicBezTo>
                    <a:pt x="19050" y="4445"/>
                    <a:pt x="15240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1" name="CustomShape 62"/>
            <p:cNvSpPr/>
            <p:nvPr/>
          </p:nvSpPr>
          <p:spPr>
            <a:xfrm>
              <a:off x="346320" y="49370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3" y="0"/>
                  </a:moveTo>
                  <a:cubicBezTo>
                    <a:pt x="4763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3" y="14288"/>
                    <a:pt x="18733" y="9208"/>
                  </a:cubicBezTo>
                  <a:cubicBezTo>
                    <a:pt x="18733" y="4128"/>
                    <a:pt x="14605" y="318"/>
                    <a:pt x="984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2" name="CustomShape 63"/>
            <p:cNvSpPr/>
            <p:nvPr/>
          </p:nvSpPr>
          <p:spPr>
            <a:xfrm>
              <a:off x="346320" y="519156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40" h="18432">
                  <a:moveTo>
                    <a:pt x="10039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3" y="14305"/>
                    <a:pt x="18733" y="9225"/>
                  </a:cubicBezTo>
                  <a:cubicBezTo>
                    <a:pt x="19040" y="4316"/>
                    <a:pt x="14901" y="1"/>
                    <a:pt x="100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3" name="CustomShape 64"/>
            <p:cNvSpPr/>
            <p:nvPr/>
          </p:nvSpPr>
          <p:spPr>
            <a:xfrm>
              <a:off x="93240" y="5445000"/>
              <a:ext cx="105840" cy="102240"/>
            </a:xfrm>
            <a:custGeom>
              <a:avLst/>
              <a:gdLst/>
              <a:ahLst/>
              <a:cxnLst/>
              <a:rect l="l" t="t" r="r" b="b"/>
              <a:pathLst>
                <a:path w="19050" h="18433">
                  <a:moveTo>
                    <a:pt x="8977" y="0"/>
                  </a:moveTo>
                  <a:cubicBezTo>
                    <a:pt x="4151" y="0"/>
                    <a:pt x="306" y="4012"/>
                    <a:pt x="0" y="8908"/>
                  </a:cubicBezTo>
                  <a:cubicBezTo>
                    <a:pt x="0" y="13988"/>
                    <a:pt x="4127" y="18433"/>
                    <a:pt x="9207" y="18433"/>
                  </a:cubicBezTo>
                  <a:cubicBezTo>
                    <a:pt x="14605" y="18433"/>
                    <a:pt x="18732" y="14305"/>
                    <a:pt x="18732" y="9225"/>
                  </a:cubicBezTo>
                  <a:cubicBezTo>
                    <a:pt x="19050" y="4145"/>
                    <a:pt x="14605" y="18"/>
                    <a:pt x="9525" y="18"/>
                  </a:cubicBezTo>
                  <a:cubicBezTo>
                    <a:pt x="9341" y="6"/>
                    <a:pt x="9158" y="0"/>
                    <a:pt x="89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4" name="CustomShape 65"/>
            <p:cNvSpPr/>
            <p:nvPr/>
          </p:nvSpPr>
          <p:spPr>
            <a:xfrm>
              <a:off x="93240" y="569808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445"/>
                    <a:pt x="14922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5" name="CustomShape 66"/>
            <p:cNvSpPr/>
            <p:nvPr/>
          </p:nvSpPr>
          <p:spPr>
            <a:xfrm>
              <a:off x="93240" y="46821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10160" y="0"/>
                  </a:moveTo>
                  <a:cubicBezTo>
                    <a:pt x="4762" y="0"/>
                    <a:pt x="318" y="4128"/>
                    <a:pt x="0" y="9208"/>
                  </a:cubicBezTo>
                  <a:cubicBezTo>
                    <a:pt x="318" y="14288"/>
                    <a:pt x="4445" y="18415"/>
                    <a:pt x="9525" y="18415"/>
                  </a:cubicBezTo>
                  <a:cubicBezTo>
                    <a:pt x="14605" y="18415"/>
                    <a:pt x="18732" y="14605"/>
                    <a:pt x="18732" y="9208"/>
                  </a:cubicBezTo>
                  <a:cubicBezTo>
                    <a:pt x="18732" y="4445"/>
                    <a:pt x="14922" y="318"/>
                    <a:pt x="1016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6" name="CustomShape 67"/>
            <p:cNvSpPr/>
            <p:nvPr/>
          </p:nvSpPr>
          <p:spPr>
            <a:xfrm>
              <a:off x="93240" y="493704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15">
                  <a:moveTo>
                    <a:pt x="9842" y="0"/>
                  </a:moveTo>
                  <a:cubicBezTo>
                    <a:pt x="4762" y="0"/>
                    <a:pt x="635" y="3810"/>
                    <a:pt x="0" y="8890"/>
                  </a:cubicBezTo>
                  <a:cubicBezTo>
                    <a:pt x="318" y="13970"/>
                    <a:pt x="4445" y="18098"/>
                    <a:pt x="9525" y="18415"/>
                  </a:cubicBezTo>
                  <a:cubicBezTo>
                    <a:pt x="14605" y="18415"/>
                    <a:pt x="18732" y="14288"/>
                    <a:pt x="18732" y="9208"/>
                  </a:cubicBezTo>
                  <a:cubicBezTo>
                    <a:pt x="18732" y="4128"/>
                    <a:pt x="14605" y="318"/>
                    <a:pt x="98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27" name="CustomShape 68"/>
            <p:cNvSpPr/>
            <p:nvPr/>
          </p:nvSpPr>
          <p:spPr>
            <a:xfrm>
              <a:off x="93240" y="5191560"/>
              <a:ext cx="104040" cy="102240"/>
            </a:xfrm>
            <a:custGeom>
              <a:avLst/>
              <a:gdLst/>
              <a:ahLst/>
              <a:cxnLst/>
              <a:rect l="l" t="t" r="r" b="b"/>
              <a:pathLst>
                <a:path w="18733" h="18432">
                  <a:moveTo>
                    <a:pt x="10037" y="1"/>
                  </a:moveTo>
                  <a:cubicBezTo>
                    <a:pt x="9868" y="1"/>
                    <a:pt x="9697" y="6"/>
                    <a:pt x="9525" y="17"/>
                  </a:cubicBezTo>
                  <a:cubicBezTo>
                    <a:pt x="4445" y="17"/>
                    <a:pt x="318" y="3827"/>
                    <a:pt x="0" y="8907"/>
                  </a:cubicBezTo>
                  <a:cubicBezTo>
                    <a:pt x="318" y="13987"/>
                    <a:pt x="4445" y="18115"/>
                    <a:pt x="9525" y="18432"/>
                  </a:cubicBezTo>
                  <a:cubicBezTo>
                    <a:pt x="14605" y="18432"/>
                    <a:pt x="18732" y="14305"/>
                    <a:pt x="18732" y="9225"/>
                  </a:cubicBezTo>
                  <a:cubicBezTo>
                    <a:pt x="18732" y="4316"/>
                    <a:pt x="14879" y="1"/>
                    <a:pt x="10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28" name="CustomShape 69"/>
          <p:cNvSpPr/>
          <p:nvPr/>
        </p:nvSpPr>
        <p:spPr>
          <a:xfrm rot="2700000">
            <a:off x="115560" y="1415160"/>
            <a:ext cx="320760" cy="86040"/>
          </a:xfrm>
          <a:custGeom>
            <a:avLst/>
            <a:gdLst/>
            <a:ahLst/>
            <a:cxnLst/>
            <a:rect l="l" t="t" r="r" b="b"/>
            <a:pathLst>
              <a:path w="52872" h="14234">
                <a:moveTo>
                  <a:pt x="4938" y="0"/>
                </a:moveTo>
                <a:cubicBezTo>
                  <a:pt x="0" y="0"/>
                  <a:pt x="235" y="8162"/>
                  <a:pt x="5642" y="8935"/>
                </a:cubicBezTo>
                <a:lnTo>
                  <a:pt x="5642" y="8531"/>
                </a:lnTo>
                <a:lnTo>
                  <a:pt x="47229" y="14184"/>
                </a:lnTo>
                <a:cubicBezTo>
                  <a:pt x="47464" y="14217"/>
                  <a:pt x="47689" y="14234"/>
                  <a:pt x="47905" y="14234"/>
                </a:cubicBezTo>
                <a:cubicBezTo>
                  <a:pt x="52872" y="14234"/>
                  <a:pt x="52647" y="5671"/>
                  <a:pt x="47229" y="4897"/>
                </a:cubicBezTo>
                <a:lnTo>
                  <a:pt x="5642" y="52"/>
                </a:lnTo>
                <a:cubicBezTo>
                  <a:pt x="5397" y="17"/>
                  <a:pt x="5162" y="0"/>
                  <a:pt x="4938" y="0"/>
                </a:cubicBezTo>
                <a:close/>
              </a:path>
            </a:pathLst>
          </a:custGeom>
          <a:solidFill>
            <a:srgbClr val="2C73D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29" name="CustomShape 70"/>
          <p:cNvSpPr/>
          <p:nvPr/>
        </p:nvSpPr>
        <p:spPr>
          <a:xfrm rot="10489800">
            <a:off x="142920" y="1869120"/>
            <a:ext cx="234360" cy="250920"/>
          </a:xfrm>
          <a:custGeom>
            <a:avLst/>
            <a:gdLst/>
            <a:ahLst/>
            <a:cxnLst/>
            <a:rect l="l" t="t" r="r" b="b"/>
            <a:pathLst>
              <a:path w="38654" h="41343">
                <a:moveTo>
                  <a:pt x="32309" y="0"/>
                </a:moveTo>
                <a:cubicBezTo>
                  <a:pt x="31302" y="0"/>
                  <a:pt x="30282" y="440"/>
                  <a:pt x="29421" y="1493"/>
                </a:cubicBezTo>
                <a:lnTo>
                  <a:pt x="2773" y="33390"/>
                </a:lnTo>
                <a:cubicBezTo>
                  <a:pt x="1" y="36779"/>
                  <a:pt x="2870" y="41343"/>
                  <a:pt x="6179" y="41343"/>
                </a:cubicBezTo>
                <a:cubicBezTo>
                  <a:pt x="7206" y="41343"/>
                  <a:pt x="8277" y="40902"/>
                  <a:pt x="9233" y="39850"/>
                </a:cubicBezTo>
                <a:lnTo>
                  <a:pt x="35881" y="7953"/>
                </a:lnTo>
                <a:cubicBezTo>
                  <a:pt x="38654" y="4564"/>
                  <a:pt x="35550" y="0"/>
                  <a:pt x="32309" y="0"/>
                </a:cubicBezTo>
                <a:close/>
              </a:path>
            </a:pathLst>
          </a:custGeom>
          <a:solidFill>
            <a:srgbClr val="2C73D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35" name="Imagem 79"/>
          <p:cNvPicPr/>
          <p:nvPr/>
        </p:nvPicPr>
        <p:blipFill>
          <a:blip r:embed="rId3"/>
          <a:stretch/>
        </p:blipFill>
        <p:spPr>
          <a:xfrm>
            <a:off x="1772640" y="122400"/>
            <a:ext cx="862920" cy="473400"/>
          </a:xfrm>
          <a:prstGeom prst="rect">
            <a:avLst/>
          </a:prstGeom>
          <a:ln>
            <a:noFill/>
          </a:ln>
        </p:spPr>
      </p:pic>
      <p:pic>
        <p:nvPicPr>
          <p:cNvPr id="3" name="Imagem 2" descr="Mão segurando celular&#10;&#10;Descrição gerada automaticamente">
            <a:extLst>
              <a:ext uri="{FF2B5EF4-FFF2-40B4-BE49-F238E27FC236}">
                <a16:creationId xmlns:a16="http://schemas.microsoft.com/office/drawing/2014/main" id="{80BA9EF2-5222-40BF-8CF8-BFB190D0327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908" y="1522117"/>
            <a:ext cx="2816138" cy="3621384"/>
          </a:xfrm>
          <a:prstGeom prst="rect">
            <a:avLst/>
          </a:prstGeom>
        </p:spPr>
      </p:pic>
      <p:pic>
        <p:nvPicPr>
          <p:cNvPr id="77" name="Imagem 76" descr="Desenho de um rosto&#10;&#10;Descrição gerada automaticamente com confiança média">
            <a:extLst>
              <a:ext uri="{FF2B5EF4-FFF2-40B4-BE49-F238E27FC236}">
                <a16:creationId xmlns:a16="http://schemas.microsoft.com/office/drawing/2014/main" id="{6F977F41-AB98-4F5F-9689-37AADDDCE38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975" y="2118350"/>
            <a:ext cx="1423785" cy="90679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7" name="Group 1"/>
          <p:cNvGrpSpPr/>
          <p:nvPr/>
        </p:nvGrpSpPr>
        <p:grpSpPr>
          <a:xfrm>
            <a:off x="8675640" y="1558440"/>
            <a:ext cx="1233720" cy="1489680"/>
            <a:chOff x="8675640" y="1558440"/>
            <a:chExt cx="1233720" cy="1489680"/>
          </a:xfrm>
        </p:grpSpPr>
        <p:sp>
          <p:nvSpPr>
            <p:cNvPr id="638" name="CustomShape 2"/>
            <p:cNvSpPr/>
            <p:nvPr/>
          </p:nvSpPr>
          <p:spPr>
            <a:xfrm rot="16200000">
              <a:off x="8776800" y="1702800"/>
              <a:ext cx="252360" cy="31680"/>
            </a:xfrm>
            <a:custGeom>
              <a:avLst/>
              <a:gdLst/>
              <a:ahLst/>
              <a:cxnLst/>
              <a:rect l="l" t="t" r="r" b="b"/>
              <a:pathLst>
                <a:path w="41587" h="5249">
                  <a:moveTo>
                    <a:pt x="0" y="0"/>
                  </a:moveTo>
                  <a:lnTo>
                    <a:pt x="41587" y="5249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39" name="CustomShape 3"/>
            <p:cNvSpPr/>
            <p:nvPr/>
          </p:nvSpPr>
          <p:spPr>
            <a:xfrm rot="16200000">
              <a:off x="8741160" y="1676880"/>
              <a:ext cx="323280" cy="86040"/>
            </a:xfrm>
            <a:custGeom>
              <a:avLst/>
              <a:gdLst/>
              <a:ahLst/>
              <a:cxnLst/>
              <a:rect l="l" t="t" r="r" b="b"/>
              <a:pathLst>
                <a:path w="53251" h="14195">
                  <a:moveTo>
                    <a:pt x="5292" y="0"/>
                  </a:moveTo>
                  <a:cubicBezTo>
                    <a:pt x="0" y="0"/>
                    <a:pt x="597" y="8562"/>
                    <a:pt x="6014" y="9336"/>
                  </a:cubicBezTo>
                  <a:lnTo>
                    <a:pt x="6014" y="8932"/>
                  </a:lnTo>
                  <a:lnTo>
                    <a:pt x="47601" y="14181"/>
                  </a:lnTo>
                  <a:cubicBezTo>
                    <a:pt x="47726" y="14190"/>
                    <a:pt x="47849" y="14195"/>
                    <a:pt x="47969" y="14195"/>
                  </a:cubicBezTo>
                  <a:cubicBezTo>
                    <a:pt x="53251" y="14195"/>
                    <a:pt x="53128" y="5684"/>
                    <a:pt x="47601" y="4895"/>
                  </a:cubicBezTo>
                  <a:lnTo>
                    <a:pt x="6014" y="50"/>
                  </a:lnTo>
                  <a:cubicBezTo>
                    <a:pt x="5762" y="16"/>
                    <a:pt x="5521" y="0"/>
                    <a:pt x="5292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0" name="CustomShape 4"/>
            <p:cNvSpPr/>
            <p:nvPr/>
          </p:nvSpPr>
          <p:spPr>
            <a:xfrm rot="16200000">
              <a:off x="8724240" y="2145960"/>
              <a:ext cx="159120" cy="195840"/>
            </a:xfrm>
            <a:custGeom>
              <a:avLst/>
              <a:gdLst/>
              <a:ahLst/>
              <a:cxnLst/>
              <a:rect l="l" t="t" r="r" b="b"/>
              <a:pathLst>
                <a:path w="26245" h="32301">
                  <a:moveTo>
                    <a:pt x="0" y="32301"/>
                  </a:moveTo>
                  <a:lnTo>
                    <a:pt x="26245" y="0"/>
                  </a:lnTo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1" name="CustomShape 5"/>
            <p:cNvSpPr/>
            <p:nvPr/>
          </p:nvSpPr>
          <p:spPr>
            <a:xfrm rot="16200000">
              <a:off x="8686800" y="2114640"/>
              <a:ext cx="233280" cy="255960"/>
            </a:xfrm>
            <a:custGeom>
              <a:avLst/>
              <a:gdLst/>
              <a:ahLst/>
              <a:cxnLst/>
              <a:rect l="l" t="t" r="r" b="b"/>
              <a:pathLst>
                <a:path w="38453" h="42200">
                  <a:moveTo>
                    <a:pt x="32441" y="1"/>
                  </a:moveTo>
                  <a:cubicBezTo>
                    <a:pt x="31382" y="1"/>
                    <a:pt x="30289" y="504"/>
                    <a:pt x="29374" y="1723"/>
                  </a:cubicBezTo>
                  <a:lnTo>
                    <a:pt x="2726" y="34024"/>
                  </a:lnTo>
                  <a:cubicBezTo>
                    <a:pt x="1" y="37657"/>
                    <a:pt x="2953" y="42200"/>
                    <a:pt x="6133" y="42200"/>
                  </a:cubicBezTo>
                  <a:cubicBezTo>
                    <a:pt x="7193" y="42200"/>
                    <a:pt x="8278" y="41695"/>
                    <a:pt x="9186" y="40484"/>
                  </a:cubicBezTo>
                  <a:lnTo>
                    <a:pt x="35431" y="7779"/>
                  </a:lnTo>
                  <a:cubicBezTo>
                    <a:pt x="38452" y="4455"/>
                    <a:pt x="35594" y="1"/>
                    <a:pt x="32441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2" name="CustomShape 6"/>
            <p:cNvSpPr/>
            <p:nvPr/>
          </p:nvSpPr>
          <p:spPr>
            <a:xfrm rot="16200000">
              <a:off x="9113760" y="2288160"/>
              <a:ext cx="252360" cy="33840"/>
            </a:xfrm>
            <a:custGeom>
              <a:avLst/>
              <a:gdLst/>
              <a:ahLst/>
              <a:cxnLst/>
              <a:rect l="l" t="t" r="r" b="b"/>
              <a:pathLst>
                <a:path w="41588" h="5654">
                  <a:moveTo>
                    <a:pt x="0" y="1"/>
                  </a:moveTo>
                  <a:lnTo>
                    <a:pt x="41587" y="5653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3" name="CustomShape 7"/>
            <p:cNvSpPr/>
            <p:nvPr/>
          </p:nvSpPr>
          <p:spPr>
            <a:xfrm rot="16200000">
              <a:off x="8820720" y="2844720"/>
              <a:ext cx="320760" cy="86040"/>
            </a:xfrm>
            <a:custGeom>
              <a:avLst/>
              <a:gdLst/>
              <a:ahLst/>
              <a:cxnLst/>
              <a:rect l="l" t="t" r="r" b="b"/>
              <a:pathLst>
                <a:path w="52872" h="14234">
                  <a:moveTo>
                    <a:pt x="4938" y="0"/>
                  </a:moveTo>
                  <a:cubicBezTo>
                    <a:pt x="0" y="0"/>
                    <a:pt x="235" y="8162"/>
                    <a:pt x="5642" y="8935"/>
                  </a:cubicBezTo>
                  <a:lnTo>
                    <a:pt x="5642" y="8531"/>
                  </a:lnTo>
                  <a:lnTo>
                    <a:pt x="47229" y="14184"/>
                  </a:lnTo>
                  <a:cubicBezTo>
                    <a:pt x="47464" y="14217"/>
                    <a:pt x="47689" y="14234"/>
                    <a:pt x="47905" y="14234"/>
                  </a:cubicBezTo>
                  <a:cubicBezTo>
                    <a:pt x="52872" y="14234"/>
                    <a:pt x="52647" y="5671"/>
                    <a:pt x="47229" y="4897"/>
                  </a:cubicBezTo>
                  <a:lnTo>
                    <a:pt x="5642" y="52"/>
                  </a:lnTo>
                  <a:cubicBezTo>
                    <a:pt x="5397" y="17"/>
                    <a:pt x="5162" y="0"/>
                    <a:pt x="4938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4" name="CustomShape 8"/>
            <p:cNvSpPr/>
            <p:nvPr/>
          </p:nvSpPr>
          <p:spPr>
            <a:xfrm rot="16200000">
              <a:off x="9625320" y="2021760"/>
              <a:ext cx="161640" cy="195840"/>
            </a:xfrm>
            <a:custGeom>
              <a:avLst/>
              <a:gdLst/>
              <a:ahLst/>
              <a:cxnLst/>
              <a:rect l="l" t="t" r="r" b="b"/>
              <a:pathLst>
                <a:path w="26649" h="32302">
                  <a:moveTo>
                    <a:pt x="0" y="32301"/>
                  </a:moveTo>
                  <a:lnTo>
                    <a:pt x="26648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5" name="CustomShape 9"/>
            <p:cNvSpPr/>
            <p:nvPr/>
          </p:nvSpPr>
          <p:spPr>
            <a:xfrm rot="16200000">
              <a:off x="9588960" y="1993320"/>
              <a:ext cx="234360" cy="253080"/>
            </a:xfrm>
            <a:custGeom>
              <a:avLst/>
              <a:gdLst/>
              <a:ahLst/>
              <a:cxnLst/>
              <a:rect l="l" t="t" r="r" b="b"/>
              <a:pathLst>
                <a:path w="38654" h="41748">
                  <a:moveTo>
                    <a:pt x="32309" y="1"/>
                  </a:moveTo>
                  <a:cubicBezTo>
                    <a:pt x="31302" y="1"/>
                    <a:pt x="30282" y="441"/>
                    <a:pt x="29421" y="1494"/>
                  </a:cubicBezTo>
                  <a:lnTo>
                    <a:pt x="2773" y="33794"/>
                  </a:lnTo>
                  <a:cubicBezTo>
                    <a:pt x="1" y="37183"/>
                    <a:pt x="2869" y="41747"/>
                    <a:pt x="6178" y="41747"/>
                  </a:cubicBezTo>
                  <a:cubicBezTo>
                    <a:pt x="7206" y="41747"/>
                    <a:pt x="8276" y="41307"/>
                    <a:pt x="9233" y="40254"/>
                  </a:cubicBezTo>
                  <a:lnTo>
                    <a:pt x="35881" y="7954"/>
                  </a:lnTo>
                  <a:cubicBezTo>
                    <a:pt x="38654" y="4565"/>
                    <a:pt x="35550" y="1"/>
                    <a:pt x="323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6" name="CustomShape 10"/>
            <p:cNvSpPr/>
            <p:nvPr/>
          </p:nvSpPr>
          <p:spPr>
            <a:xfrm rot="16200000">
              <a:off x="9702720" y="2791080"/>
              <a:ext cx="161640" cy="193320"/>
            </a:xfrm>
            <a:custGeom>
              <a:avLst/>
              <a:gdLst/>
              <a:ahLst/>
              <a:cxnLst/>
              <a:rect l="l" t="t" r="r" b="b"/>
              <a:pathLst>
                <a:path w="26649" h="31898">
                  <a:moveTo>
                    <a:pt x="0" y="31898"/>
                  </a:moveTo>
                  <a:lnTo>
                    <a:pt x="26648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47" name="CustomShape 11"/>
            <p:cNvSpPr/>
            <p:nvPr/>
          </p:nvSpPr>
          <p:spPr>
            <a:xfrm rot="16200000">
              <a:off x="9666720" y="2762280"/>
              <a:ext cx="234360" cy="250920"/>
            </a:xfrm>
            <a:custGeom>
              <a:avLst/>
              <a:gdLst/>
              <a:ahLst/>
              <a:cxnLst/>
              <a:rect l="l" t="t" r="r" b="b"/>
              <a:pathLst>
                <a:path w="38654" h="41343">
                  <a:moveTo>
                    <a:pt x="32309" y="0"/>
                  </a:moveTo>
                  <a:cubicBezTo>
                    <a:pt x="31302" y="0"/>
                    <a:pt x="30282" y="440"/>
                    <a:pt x="29421" y="1493"/>
                  </a:cubicBezTo>
                  <a:lnTo>
                    <a:pt x="2773" y="33390"/>
                  </a:lnTo>
                  <a:cubicBezTo>
                    <a:pt x="1" y="36779"/>
                    <a:pt x="2870" y="41343"/>
                    <a:pt x="6179" y="41343"/>
                  </a:cubicBezTo>
                  <a:cubicBezTo>
                    <a:pt x="7206" y="41343"/>
                    <a:pt x="8277" y="40902"/>
                    <a:pt x="9233" y="39850"/>
                  </a:cubicBezTo>
                  <a:lnTo>
                    <a:pt x="35881" y="7953"/>
                  </a:lnTo>
                  <a:cubicBezTo>
                    <a:pt x="38654" y="4564"/>
                    <a:pt x="35550" y="0"/>
                    <a:pt x="323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648" name="Group 12"/>
          <p:cNvGrpSpPr/>
          <p:nvPr/>
        </p:nvGrpSpPr>
        <p:grpSpPr>
          <a:xfrm>
            <a:off x="8583120" y="126720"/>
            <a:ext cx="490320" cy="1037880"/>
            <a:chOff x="8583120" y="126720"/>
            <a:chExt cx="490320" cy="1037880"/>
          </a:xfrm>
        </p:grpSpPr>
        <p:sp>
          <p:nvSpPr>
            <p:cNvPr id="649" name="CustomShape 13"/>
            <p:cNvSpPr/>
            <p:nvPr/>
          </p:nvSpPr>
          <p:spPr>
            <a:xfrm>
              <a:off x="8583120" y="128160"/>
              <a:ext cx="167400" cy="1036440"/>
            </a:xfrm>
            <a:custGeom>
              <a:avLst/>
              <a:gdLst/>
              <a:ahLst/>
              <a:cxnLst/>
              <a:rect l="l" t="t" r="r" b="b"/>
              <a:pathLst>
                <a:path w="32301" h="199558">
                  <a:moveTo>
                    <a:pt x="26850" y="1"/>
                  </a:moveTo>
                  <a:cubicBezTo>
                    <a:pt x="24124" y="1"/>
                    <a:pt x="21399" y="1717"/>
                    <a:pt x="21399" y="5149"/>
                  </a:cubicBezTo>
                  <a:cubicBezTo>
                    <a:pt x="21399" y="12416"/>
                    <a:pt x="18169" y="15243"/>
                    <a:pt x="12516" y="20088"/>
                  </a:cubicBezTo>
                  <a:cubicBezTo>
                    <a:pt x="6864" y="25337"/>
                    <a:pt x="0" y="30989"/>
                    <a:pt x="0" y="43102"/>
                  </a:cubicBezTo>
                  <a:cubicBezTo>
                    <a:pt x="0" y="54811"/>
                    <a:pt x="7671" y="61271"/>
                    <a:pt x="12516" y="65712"/>
                  </a:cubicBezTo>
                  <a:cubicBezTo>
                    <a:pt x="17361" y="70154"/>
                    <a:pt x="21399" y="73384"/>
                    <a:pt x="21399" y="80651"/>
                  </a:cubicBezTo>
                  <a:cubicBezTo>
                    <a:pt x="21399" y="87919"/>
                    <a:pt x="18169" y="91149"/>
                    <a:pt x="12516" y="95994"/>
                  </a:cubicBezTo>
                  <a:cubicBezTo>
                    <a:pt x="6864" y="100436"/>
                    <a:pt x="0" y="106492"/>
                    <a:pt x="0" y="118605"/>
                  </a:cubicBezTo>
                  <a:cubicBezTo>
                    <a:pt x="0" y="130314"/>
                    <a:pt x="7671" y="136774"/>
                    <a:pt x="12516" y="141215"/>
                  </a:cubicBezTo>
                  <a:cubicBezTo>
                    <a:pt x="17361" y="145656"/>
                    <a:pt x="21399" y="149290"/>
                    <a:pt x="21399" y="156558"/>
                  </a:cubicBezTo>
                  <a:cubicBezTo>
                    <a:pt x="21399" y="163422"/>
                    <a:pt x="18169" y="166248"/>
                    <a:pt x="12516" y="171497"/>
                  </a:cubicBezTo>
                  <a:cubicBezTo>
                    <a:pt x="6864" y="176342"/>
                    <a:pt x="0" y="182398"/>
                    <a:pt x="0" y="194107"/>
                  </a:cubicBezTo>
                  <a:cubicBezTo>
                    <a:pt x="0" y="197741"/>
                    <a:pt x="2725" y="199558"/>
                    <a:pt x="5451" y="199558"/>
                  </a:cubicBezTo>
                  <a:cubicBezTo>
                    <a:pt x="8176" y="199558"/>
                    <a:pt x="10901" y="197741"/>
                    <a:pt x="10901" y="194107"/>
                  </a:cubicBezTo>
                  <a:cubicBezTo>
                    <a:pt x="10901" y="186840"/>
                    <a:pt x="14131" y="184013"/>
                    <a:pt x="19784" y="179168"/>
                  </a:cubicBezTo>
                  <a:cubicBezTo>
                    <a:pt x="25436" y="174323"/>
                    <a:pt x="32300" y="168267"/>
                    <a:pt x="32300" y="156558"/>
                  </a:cubicBezTo>
                  <a:cubicBezTo>
                    <a:pt x="32300" y="144445"/>
                    <a:pt x="24629" y="137581"/>
                    <a:pt x="19784" y="133544"/>
                  </a:cubicBezTo>
                  <a:cubicBezTo>
                    <a:pt x="14535" y="129102"/>
                    <a:pt x="10901" y="125469"/>
                    <a:pt x="10901" y="118605"/>
                  </a:cubicBezTo>
                  <a:cubicBezTo>
                    <a:pt x="10901" y="111337"/>
                    <a:pt x="14131" y="108511"/>
                    <a:pt x="19784" y="103666"/>
                  </a:cubicBezTo>
                  <a:cubicBezTo>
                    <a:pt x="25436" y="98821"/>
                    <a:pt x="32300" y="92360"/>
                    <a:pt x="32300" y="80651"/>
                  </a:cubicBezTo>
                  <a:cubicBezTo>
                    <a:pt x="32300" y="68942"/>
                    <a:pt x="24629" y="62886"/>
                    <a:pt x="19784" y="58041"/>
                  </a:cubicBezTo>
                  <a:cubicBezTo>
                    <a:pt x="14535" y="53600"/>
                    <a:pt x="10901" y="49966"/>
                    <a:pt x="10901" y="43102"/>
                  </a:cubicBezTo>
                  <a:cubicBezTo>
                    <a:pt x="10901" y="35834"/>
                    <a:pt x="14131" y="33008"/>
                    <a:pt x="19784" y="28163"/>
                  </a:cubicBezTo>
                  <a:cubicBezTo>
                    <a:pt x="25436" y="23318"/>
                    <a:pt x="32300" y="17262"/>
                    <a:pt x="32300" y="5149"/>
                  </a:cubicBezTo>
                  <a:cubicBezTo>
                    <a:pt x="32300" y="1717"/>
                    <a:pt x="29575" y="1"/>
                    <a:pt x="2685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0" name="CustomShape 14"/>
            <p:cNvSpPr/>
            <p:nvPr/>
          </p:nvSpPr>
          <p:spPr>
            <a:xfrm>
              <a:off x="8908200" y="126720"/>
              <a:ext cx="165240" cy="1036800"/>
            </a:xfrm>
            <a:custGeom>
              <a:avLst/>
              <a:gdLst/>
              <a:ahLst/>
              <a:cxnLst/>
              <a:rect l="l" t="t" r="r" b="b"/>
              <a:pathLst>
                <a:path w="31898" h="199659">
                  <a:moveTo>
                    <a:pt x="26447" y="0"/>
                  </a:moveTo>
                  <a:cubicBezTo>
                    <a:pt x="23721" y="0"/>
                    <a:pt x="20996" y="1817"/>
                    <a:pt x="20996" y="5451"/>
                  </a:cubicBezTo>
                  <a:cubicBezTo>
                    <a:pt x="20996" y="12718"/>
                    <a:pt x="17766" y="15545"/>
                    <a:pt x="12113" y="20390"/>
                  </a:cubicBezTo>
                  <a:cubicBezTo>
                    <a:pt x="6865" y="25639"/>
                    <a:pt x="1" y="31291"/>
                    <a:pt x="1" y="43000"/>
                  </a:cubicBezTo>
                  <a:cubicBezTo>
                    <a:pt x="1" y="55113"/>
                    <a:pt x="7268" y="61573"/>
                    <a:pt x="12113" y="66014"/>
                  </a:cubicBezTo>
                  <a:cubicBezTo>
                    <a:pt x="17362" y="70456"/>
                    <a:pt x="20996" y="74090"/>
                    <a:pt x="20996" y="80953"/>
                  </a:cubicBezTo>
                  <a:cubicBezTo>
                    <a:pt x="20996" y="87817"/>
                    <a:pt x="17766" y="90644"/>
                    <a:pt x="12113" y="95892"/>
                  </a:cubicBezTo>
                  <a:cubicBezTo>
                    <a:pt x="6865" y="100738"/>
                    <a:pt x="1" y="106794"/>
                    <a:pt x="1" y="118503"/>
                  </a:cubicBezTo>
                  <a:cubicBezTo>
                    <a:pt x="1" y="130616"/>
                    <a:pt x="7268" y="137076"/>
                    <a:pt x="12113" y="141517"/>
                  </a:cubicBezTo>
                  <a:cubicBezTo>
                    <a:pt x="17362" y="145958"/>
                    <a:pt x="20996" y="149996"/>
                    <a:pt x="20996" y="157264"/>
                  </a:cubicBezTo>
                  <a:cubicBezTo>
                    <a:pt x="20996" y="164127"/>
                    <a:pt x="17766" y="166954"/>
                    <a:pt x="12113" y="171799"/>
                  </a:cubicBezTo>
                  <a:cubicBezTo>
                    <a:pt x="6865" y="177048"/>
                    <a:pt x="1" y="183104"/>
                    <a:pt x="1" y="194813"/>
                  </a:cubicBezTo>
                  <a:cubicBezTo>
                    <a:pt x="203" y="198043"/>
                    <a:pt x="2625" y="199658"/>
                    <a:pt x="5098" y="199658"/>
                  </a:cubicBezTo>
                  <a:cubicBezTo>
                    <a:pt x="7571" y="199658"/>
                    <a:pt x="10095" y="198043"/>
                    <a:pt x="10498" y="194813"/>
                  </a:cubicBezTo>
                  <a:cubicBezTo>
                    <a:pt x="10498" y="187545"/>
                    <a:pt x="14536" y="183912"/>
                    <a:pt x="19381" y="179874"/>
                  </a:cubicBezTo>
                  <a:cubicBezTo>
                    <a:pt x="27052" y="174625"/>
                    <a:pt x="31494" y="166146"/>
                    <a:pt x="31897" y="156860"/>
                  </a:cubicBezTo>
                  <a:cubicBezTo>
                    <a:pt x="31897" y="145151"/>
                    <a:pt x="24226" y="138287"/>
                    <a:pt x="19381" y="133846"/>
                  </a:cubicBezTo>
                  <a:cubicBezTo>
                    <a:pt x="14536" y="129404"/>
                    <a:pt x="10498" y="126174"/>
                    <a:pt x="10498" y="118907"/>
                  </a:cubicBezTo>
                  <a:cubicBezTo>
                    <a:pt x="10498" y="112043"/>
                    <a:pt x="13728" y="109216"/>
                    <a:pt x="19381" y="104371"/>
                  </a:cubicBezTo>
                  <a:cubicBezTo>
                    <a:pt x="25033" y="99123"/>
                    <a:pt x="31897" y="93066"/>
                    <a:pt x="31897" y="81357"/>
                  </a:cubicBezTo>
                  <a:cubicBezTo>
                    <a:pt x="31897" y="69648"/>
                    <a:pt x="24226" y="63188"/>
                    <a:pt x="19381" y="58343"/>
                  </a:cubicBezTo>
                  <a:cubicBezTo>
                    <a:pt x="14536" y="53902"/>
                    <a:pt x="10498" y="50268"/>
                    <a:pt x="10498" y="43404"/>
                  </a:cubicBezTo>
                  <a:cubicBezTo>
                    <a:pt x="10498" y="36136"/>
                    <a:pt x="13728" y="33310"/>
                    <a:pt x="19381" y="28465"/>
                  </a:cubicBezTo>
                  <a:cubicBezTo>
                    <a:pt x="25033" y="23620"/>
                    <a:pt x="31897" y="17564"/>
                    <a:pt x="31897" y="5451"/>
                  </a:cubicBezTo>
                  <a:cubicBezTo>
                    <a:pt x="31897" y="1817"/>
                    <a:pt x="29172" y="0"/>
                    <a:pt x="264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651" name="Group 15"/>
          <p:cNvGrpSpPr/>
          <p:nvPr/>
        </p:nvGrpSpPr>
        <p:grpSpPr>
          <a:xfrm>
            <a:off x="-363600" y="-358560"/>
            <a:ext cx="1297080" cy="1419840"/>
            <a:chOff x="-363600" y="-358560"/>
            <a:chExt cx="1297080" cy="1419840"/>
          </a:xfrm>
        </p:grpSpPr>
        <p:sp>
          <p:nvSpPr>
            <p:cNvPr id="652" name="CustomShape 16"/>
            <p:cNvSpPr/>
            <p:nvPr/>
          </p:nvSpPr>
          <p:spPr>
            <a:xfrm rot="2700000">
              <a:off x="-214560" y="192600"/>
              <a:ext cx="720720" cy="719280"/>
            </a:xfrm>
            <a:custGeom>
              <a:avLst/>
              <a:gdLst/>
              <a:ahLst/>
              <a:cxnLst/>
              <a:rect l="l" t="t" r="r" b="b"/>
              <a:pathLst>
                <a:path w="139701" h="139405">
                  <a:moveTo>
                    <a:pt x="69850" y="1"/>
                  </a:moveTo>
                  <a:cubicBezTo>
                    <a:pt x="31373" y="1"/>
                    <a:pt x="0" y="31078"/>
                    <a:pt x="0" y="69851"/>
                  </a:cubicBezTo>
                  <a:cubicBezTo>
                    <a:pt x="0" y="108328"/>
                    <a:pt x="31373" y="139405"/>
                    <a:pt x="69850" y="139405"/>
                  </a:cubicBezTo>
                  <a:cubicBezTo>
                    <a:pt x="108327" y="139405"/>
                    <a:pt x="139700" y="108328"/>
                    <a:pt x="139700" y="69851"/>
                  </a:cubicBezTo>
                  <a:cubicBezTo>
                    <a:pt x="139700" y="31078"/>
                    <a:pt x="108327" y="1"/>
                    <a:pt x="6985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3" name="CustomShape 17"/>
            <p:cNvSpPr/>
            <p:nvPr/>
          </p:nvSpPr>
          <p:spPr>
            <a:xfrm rot="2700000">
              <a:off x="-10800" y="-172080"/>
              <a:ext cx="816840" cy="699840"/>
            </a:xfrm>
            <a:custGeom>
              <a:avLst/>
              <a:gdLst/>
              <a:ahLst/>
              <a:cxnLst/>
              <a:rect l="l" t="t" r="r" b="b"/>
              <a:pathLst>
                <a:path w="158348" h="135674">
                  <a:moveTo>
                    <a:pt x="90569" y="11364"/>
                  </a:moveTo>
                  <a:cubicBezTo>
                    <a:pt x="121942" y="11364"/>
                    <a:pt x="147396" y="36522"/>
                    <a:pt x="147396" y="67895"/>
                  </a:cubicBezTo>
                  <a:cubicBezTo>
                    <a:pt x="147396" y="102158"/>
                    <a:pt x="119317" y="124892"/>
                    <a:pt x="90158" y="124892"/>
                  </a:cubicBezTo>
                  <a:cubicBezTo>
                    <a:pt x="76245" y="124892"/>
                    <a:pt x="62085" y="119716"/>
                    <a:pt x="50613" y="108148"/>
                  </a:cubicBezTo>
                  <a:cubicBezTo>
                    <a:pt x="14800" y="72335"/>
                    <a:pt x="39958" y="11364"/>
                    <a:pt x="90569" y="11364"/>
                  </a:cubicBezTo>
                  <a:close/>
                  <a:moveTo>
                    <a:pt x="90013" y="0"/>
                  </a:moveTo>
                  <a:cubicBezTo>
                    <a:pt x="73363" y="0"/>
                    <a:pt x="56399" y="6169"/>
                    <a:pt x="42621" y="19947"/>
                  </a:cubicBezTo>
                  <a:cubicBezTo>
                    <a:pt x="1" y="62568"/>
                    <a:pt x="30190" y="135673"/>
                    <a:pt x="90569" y="135673"/>
                  </a:cubicBezTo>
                  <a:cubicBezTo>
                    <a:pt x="128158" y="135673"/>
                    <a:pt x="158347" y="105484"/>
                    <a:pt x="158347" y="67895"/>
                  </a:cubicBezTo>
                  <a:cubicBezTo>
                    <a:pt x="158347" y="27035"/>
                    <a:pt x="124867" y="0"/>
                    <a:pt x="90013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654" name="Group 18"/>
          <p:cNvGrpSpPr/>
          <p:nvPr/>
        </p:nvGrpSpPr>
        <p:grpSpPr>
          <a:xfrm>
            <a:off x="761400" y="4274280"/>
            <a:ext cx="1038240" cy="490680"/>
            <a:chOff x="761400" y="4274280"/>
            <a:chExt cx="1038240" cy="490680"/>
          </a:xfrm>
        </p:grpSpPr>
        <p:sp>
          <p:nvSpPr>
            <p:cNvPr id="655" name="CustomShape 19"/>
            <p:cNvSpPr/>
            <p:nvPr/>
          </p:nvSpPr>
          <p:spPr>
            <a:xfrm rot="5400000">
              <a:off x="1195920" y="3839760"/>
              <a:ext cx="167400" cy="1036440"/>
            </a:xfrm>
            <a:custGeom>
              <a:avLst/>
              <a:gdLst/>
              <a:ahLst/>
              <a:cxnLst/>
              <a:rect l="l" t="t" r="r" b="b"/>
              <a:pathLst>
                <a:path w="32301" h="199558">
                  <a:moveTo>
                    <a:pt x="26850" y="1"/>
                  </a:moveTo>
                  <a:cubicBezTo>
                    <a:pt x="24124" y="1"/>
                    <a:pt x="21399" y="1717"/>
                    <a:pt x="21399" y="5149"/>
                  </a:cubicBezTo>
                  <a:cubicBezTo>
                    <a:pt x="21399" y="12416"/>
                    <a:pt x="18169" y="15243"/>
                    <a:pt x="12516" y="20088"/>
                  </a:cubicBezTo>
                  <a:cubicBezTo>
                    <a:pt x="6864" y="25337"/>
                    <a:pt x="0" y="30989"/>
                    <a:pt x="0" y="43102"/>
                  </a:cubicBezTo>
                  <a:cubicBezTo>
                    <a:pt x="0" y="54811"/>
                    <a:pt x="7671" y="61271"/>
                    <a:pt x="12516" y="65712"/>
                  </a:cubicBezTo>
                  <a:cubicBezTo>
                    <a:pt x="17361" y="70154"/>
                    <a:pt x="21399" y="73384"/>
                    <a:pt x="21399" y="80651"/>
                  </a:cubicBezTo>
                  <a:cubicBezTo>
                    <a:pt x="21399" y="87919"/>
                    <a:pt x="18169" y="91149"/>
                    <a:pt x="12516" y="95994"/>
                  </a:cubicBezTo>
                  <a:cubicBezTo>
                    <a:pt x="6864" y="100436"/>
                    <a:pt x="0" y="106492"/>
                    <a:pt x="0" y="118605"/>
                  </a:cubicBezTo>
                  <a:cubicBezTo>
                    <a:pt x="0" y="130314"/>
                    <a:pt x="7671" y="136774"/>
                    <a:pt x="12516" y="141215"/>
                  </a:cubicBezTo>
                  <a:cubicBezTo>
                    <a:pt x="17361" y="145656"/>
                    <a:pt x="21399" y="149290"/>
                    <a:pt x="21399" y="156558"/>
                  </a:cubicBezTo>
                  <a:cubicBezTo>
                    <a:pt x="21399" y="163422"/>
                    <a:pt x="18169" y="166248"/>
                    <a:pt x="12516" y="171497"/>
                  </a:cubicBezTo>
                  <a:cubicBezTo>
                    <a:pt x="6864" y="176342"/>
                    <a:pt x="0" y="182398"/>
                    <a:pt x="0" y="194107"/>
                  </a:cubicBezTo>
                  <a:cubicBezTo>
                    <a:pt x="0" y="197741"/>
                    <a:pt x="2725" y="199558"/>
                    <a:pt x="5451" y="199558"/>
                  </a:cubicBezTo>
                  <a:cubicBezTo>
                    <a:pt x="8176" y="199558"/>
                    <a:pt x="10901" y="197741"/>
                    <a:pt x="10901" y="194107"/>
                  </a:cubicBezTo>
                  <a:cubicBezTo>
                    <a:pt x="10901" y="186840"/>
                    <a:pt x="14131" y="184013"/>
                    <a:pt x="19784" y="179168"/>
                  </a:cubicBezTo>
                  <a:cubicBezTo>
                    <a:pt x="25436" y="174323"/>
                    <a:pt x="32300" y="168267"/>
                    <a:pt x="32300" y="156558"/>
                  </a:cubicBezTo>
                  <a:cubicBezTo>
                    <a:pt x="32300" y="144445"/>
                    <a:pt x="24629" y="137581"/>
                    <a:pt x="19784" y="133544"/>
                  </a:cubicBezTo>
                  <a:cubicBezTo>
                    <a:pt x="14535" y="129102"/>
                    <a:pt x="10901" y="125469"/>
                    <a:pt x="10901" y="118605"/>
                  </a:cubicBezTo>
                  <a:cubicBezTo>
                    <a:pt x="10901" y="111337"/>
                    <a:pt x="14131" y="108511"/>
                    <a:pt x="19784" y="103666"/>
                  </a:cubicBezTo>
                  <a:cubicBezTo>
                    <a:pt x="25436" y="98821"/>
                    <a:pt x="32300" y="92360"/>
                    <a:pt x="32300" y="80651"/>
                  </a:cubicBezTo>
                  <a:cubicBezTo>
                    <a:pt x="32300" y="68942"/>
                    <a:pt x="24629" y="62886"/>
                    <a:pt x="19784" y="58041"/>
                  </a:cubicBezTo>
                  <a:cubicBezTo>
                    <a:pt x="14535" y="53600"/>
                    <a:pt x="10901" y="49966"/>
                    <a:pt x="10901" y="43102"/>
                  </a:cubicBezTo>
                  <a:cubicBezTo>
                    <a:pt x="10901" y="35834"/>
                    <a:pt x="14131" y="33008"/>
                    <a:pt x="19784" y="28163"/>
                  </a:cubicBezTo>
                  <a:cubicBezTo>
                    <a:pt x="25436" y="23318"/>
                    <a:pt x="32300" y="17262"/>
                    <a:pt x="32300" y="5149"/>
                  </a:cubicBezTo>
                  <a:cubicBezTo>
                    <a:pt x="32300" y="1717"/>
                    <a:pt x="29575" y="1"/>
                    <a:pt x="2685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6" name="CustomShape 20"/>
            <p:cNvSpPr/>
            <p:nvPr/>
          </p:nvSpPr>
          <p:spPr>
            <a:xfrm rot="5400000">
              <a:off x="1198440" y="4163760"/>
              <a:ext cx="165240" cy="1036800"/>
            </a:xfrm>
            <a:custGeom>
              <a:avLst/>
              <a:gdLst/>
              <a:ahLst/>
              <a:cxnLst/>
              <a:rect l="l" t="t" r="r" b="b"/>
              <a:pathLst>
                <a:path w="31898" h="199659">
                  <a:moveTo>
                    <a:pt x="26447" y="0"/>
                  </a:moveTo>
                  <a:cubicBezTo>
                    <a:pt x="23721" y="0"/>
                    <a:pt x="20996" y="1817"/>
                    <a:pt x="20996" y="5451"/>
                  </a:cubicBezTo>
                  <a:cubicBezTo>
                    <a:pt x="20996" y="12718"/>
                    <a:pt x="17766" y="15545"/>
                    <a:pt x="12113" y="20390"/>
                  </a:cubicBezTo>
                  <a:cubicBezTo>
                    <a:pt x="6865" y="25639"/>
                    <a:pt x="1" y="31291"/>
                    <a:pt x="1" y="43000"/>
                  </a:cubicBezTo>
                  <a:cubicBezTo>
                    <a:pt x="1" y="55113"/>
                    <a:pt x="7268" y="61573"/>
                    <a:pt x="12113" y="66014"/>
                  </a:cubicBezTo>
                  <a:cubicBezTo>
                    <a:pt x="17362" y="70456"/>
                    <a:pt x="20996" y="74090"/>
                    <a:pt x="20996" y="80953"/>
                  </a:cubicBezTo>
                  <a:cubicBezTo>
                    <a:pt x="20996" y="87817"/>
                    <a:pt x="17766" y="90644"/>
                    <a:pt x="12113" y="95892"/>
                  </a:cubicBezTo>
                  <a:cubicBezTo>
                    <a:pt x="6865" y="100738"/>
                    <a:pt x="1" y="106794"/>
                    <a:pt x="1" y="118503"/>
                  </a:cubicBezTo>
                  <a:cubicBezTo>
                    <a:pt x="1" y="130616"/>
                    <a:pt x="7268" y="137076"/>
                    <a:pt x="12113" y="141517"/>
                  </a:cubicBezTo>
                  <a:cubicBezTo>
                    <a:pt x="17362" y="145958"/>
                    <a:pt x="20996" y="149996"/>
                    <a:pt x="20996" y="157264"/>
                  </a:cubicBezTo>
                  <a:cubicBezTo>
                    <a:pt x="20996" y="164127"/>
                    <a:pt x="17766" y="166954"/>
                    <a:pt x="12113" y="171799"/>
                  </a:cubicBezTo>
                  <a:cubicBezTo>
                    <a:pt x="6865" y="177048"/>
                    <a:pt x="1" y="183104"/>
                    <a:pt x="1" y="194813"/>
                  </a:cubicBezTo>
                  <a:cubicBezTo>
                    <a:pt x="203" y="198043"/>
                    <a:pt x="2625" y="199658"/>
                    <a:pt x="5098" y="199658"/>
                  </a:cubicBezTo>
                  <a:cubicBezTo>
                    <a:pt x="7571" y="199658"/>
                    <a:pt x="10095" y="198043"/>
                    <a:pt x="10498" y="194813"/>
                  </a:cubicBezTo>
                  <a:cubicBezTo>
                    <a:pt x="10498" y="187545"/>
                    <a:pt x="14536" y="183912"/>
                    <a:pt x="19381" y="179874"/>
                  </a:cubicBezTo>
                  <a:cubicBezTo>
                    <a:pt x="27052" y="174625"/>
                    <a:pt x="31494" y="166146"/>
                    <a:pt x="31897" y="156860"/>
                  </a:cubicBezTo>
                  <a:cubicBezTo>
                    <a:pt x="31897" y="145151"/>
                    <a:pt x="24226" y="138287"/>
                    <a:pt x="19381" y="133846"/>
                  </a:cubicBezTo>
                  <a:cubicBezTo>
                    <a:pt x="14536" y="129404"/>
                    <a:pt x="10498" y="126174"/>
                    <a:pt x="10498" y="118907"/>
                  </a:cubicBezTo>
                  <a:cubicBezTo>
                    <a:pt x="10498" y="112043"/>
                    <a:pt x="13728" y="109216"/>
                    <a:pt x="19381" y="104371"/>
                  </a:cubicBezTo>
                  <a:cubicBezTo>
                    <a:pt x="25033" y="99123"/>
                    <a:pt x="31897" y="93066"/>
                    <a:pt x="31897" y="81357"/>
                  </a:cubicBezTo>
                  <a:cubicBezTo>
                    <a:pt x="31897" y="69648"/>
                    <a:pt x="24226" y="63188"/>
                    <a:pt x="19381" y="58343"/>
                  </a:cubicBezTo>
                  <a:cubicBezTo>
                    <a:pt x="14536" y="53902"/>
                    <a:pt x="10498" y="50268"/>
                    <a:pt x="10498" y="43404"/>
                  </a:cubicBezTo>
                  <a:cubicBezTo>
                    <a:pt x="10498" y="36136"/>
                    <a:pt x="13728" y="33310"/>
                    <a:pt x="19381" y="28465"/>
                  </a:cubicBezTo>
                  <a:cubicBezTo>
                    <a:pt x="25033" y="23620"/>
                    <a:pt x="31897" y="17564"/>
                    <a:pt x="31897" y="5451"/>
                  </a:cubicBezTo>
                  <a:cubicBezTo>
                    <a:pt x="31897" y="1817"/>
                    <a:pt x="29172" y="0"/>
                    <a:pt x="2644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657" name="Group 21"/>
          <p:cNvGrpSpPr/>
          <p:nvPr/>
        </p:nvGrpSpPr>
        <p:grpSpPr>
          <a:xfrm>
            <a:off x="3725640" y="4672800"/>
            <a:ext cx="4177800" cy="405000"/>
            <a:chOff x="3725640" y="4672800"/>
            <a:chExt cx="4177800" cy="405000"/>
          </a:xfrm>
        </p:grpSpPr>
        <p:sp>
          <p:nvSpPr>
            <p:cNvPr id="658" name="CustomShape 22"/>
            <p:cNvSpPr/>
            <p:nvPr/>
          </p:nvSpPr>
          <p:spPr>
            <a:xfrm rot="1375200">
              <a:off x="4521960" y="4800240"/>
              <a:ext cx="322920" cy="85680"/>
            </a:xfrm>
            <a:custGeom>
              <a:avLst/>
              <a:gdLst/>
              <a:ahLst/>
              <a:cxnLst/>
              <a:rect l="l" t="t" r="r" b="b"/>
              <a:pathLst>
                <a:path w="53251" h="14195">
                  <a:moveTo>
                    <a:pt x="5292" y="0"/>
                  </a:moveTo>
                  <a:cubicBezTo>
                    <a:pt x="0" y="0"/>
                    <a:pt x="597" y="8562"/>
                    <a:pt x="6014" y="9336"/>
                  </a:cubicBezTo>
                  <a:lnTo>
                    <a:pt x="6014" y="8932"/>
                  </a:lnTo>
                  <a:lnTo>
                    <a:pt x="47601" y="14181"/>
                  </a:lnTo>
                  <a:cubicBezTo>
                    <a:pt x="47726" y="14190"/>
                    <a:pt x="47849" y="14195"/>
                    <a:pt x="47969" y="14195"/>
                  </a:cubicBezTo>
                  <a:cubicBezTo>
                    <a:pt x="53251" y="14195"/>
                    <a:pt x="53128" y="5684"/>
                    <a:pt x="47601" y="4895"/>
                  </a:cubicBezTo>
                  <a:lnTo>
                    <a:pt x="6014" y="50"/>
                  </a:lnTo>
                  <a:cubicBezTo>
                    <a:pt x="5762" y="16"/>
                    <a:pt x="5521" y="0"/>
                    <a:pt x="5292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59" name="CustomShape 23"/>
            <p:cNvSpPr/>
            <p:nvPr/>
          </p:nvSpPr>
          <p:spPr>
            <a:xfrm rot="10571400">
              <a:off x="5266080" y="4715640"/>
              <a:ext cx="233280" cy="255960"/>
            </a:xfrm>
            <a:custGeom>
              <a:avLst/>
              <a:gdLst/>
              <a:ahLst/>
              <a:cxnLst/>
              <a:rect l="l" t="t" r="r" b="b"/>
              <a:pathLst>
                <a:path w="38453" h="42200">
                  <a:moveTo>
                    <a:pt x="32441" y="1"/>
                  </a:moveTo>
                  <a:cubicBezTo>
                    <a:pt x="31382" y="1"/>
                    <a:pt x="30289" y="504"/>
                    <a:pt x="29374" y="1723"/>
                  </a:cubicBezTo>
                  <a:lnTo>
                    <a:pt x="2726" y="34024"/>
                  </a:lnTo>
                  <a:cubicBezTo>
                    <a:pt x="1" y="37657"/>
                    <a:pt x="2953" y="42200"/>
                    <a:pt x="6133" y="42200"/>
                  </a:cubicBezTo>
                  <a:cubicBezTo>
                    <a:pt x="7193" y="42200"/>
                    <a:pt x="8278" y="41695"/>
                    <a:pt x="9186" y="40484"/>
                  </a:cubicBezTo>
                  <a:lnTo>
                    <a:pt x="35431" y="7779"/>
                  </a:lnTo>
                  <a:cubicBezTo>
                    <a:pt x="38452" y="4455"/>
                    <a:pt x="35594" y="1"/>
                    <a:pt x="32441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60" name="CustomShape 24"/>
            <p:cNvSpPr/>
            <p:nvPr/>
          </p:nvSpPr>
          <p:spPr>
            <a:xfrm rot="18117600">
              <a:off x="7157160" y="4788360"/>
              <a:ext cx="320760" cy="86040"/>
            </a:xfrm>
            <a:custGeom>
              <a:avLst/>
              <a:gdLst/>
              <a:ahLst/>
              <a:cxnLst/>
              <a:rect l="l" t="t" r="r" b="b"/>
              <a:pathLst>
                <a:path w="52872" h="14234">
                  <a:moveTo>
                    <a:pt x="4938" y="0"/>
                  </a:moveTo>
                  <a:cubicBezTo>
                    <a:pt x="0" y="0"/>
                    <a:pt x="235" y="8162"/>
                    <a:pt x="5642" y="8935"/>
                  </a:cubicBezTo>
                  <a:lnTo>
                    <a:pt x="5642" y="8531"/>
                  </a:lnTo>
                  <a:lnTo>
                    <a:pt x="47229" y="14184"/>
                  </a:lnTo>
                  <a:cubicBezTo>
                    <a:pt x="47464" y="14217"/>
                    <a:pt x="47689" y="14234"/>
                    <a:pt x="47905" y="14234"/>
                  </a:cubicBezTo>
                  <a:cubicBezTo>
                    <a:pt x="52872" y="14234"/>
                    <a:pt x="52647" y="5671"/>
                    <a:pt x="47229" y="4897"/>
                  </a:cubicBezTo>
                  <a:lnTo>
                    <a:pt x="5642" y="52"/>
                  </a:lnTo>
                  <a:cubicBezTo>
                    <a:pt x="5397" y="17"/>
                    <a:pt x="5162" y="0"/>
                    <a:pt x="4938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61" name="CustomShape 25"/>
            <p:cNvSpPr/>
            <p:nvPr/>
          </p:nvSpPr>
          <p:spPr>
            <a:xfrm rot="534000">
              <a:off x="3743640" y="4781520"/>
              <a:ext cx="234360" cy="253080"/>
            </a:xfrm>
            <a:custGeom>
              <a:avLst/>
              <a:gdLst/>
              <a:ahLst/>
              <a:cxnLst/>
              <a:rect l="l" t="t" r="r" b="b"/>
              <a:pathLst>
                <a:path w="38654" h="41748">
                  <a:moveTo>
                    <a:pt x="32309" y="1"/>
                  </a:moveTo>
                  <a:cubicBezTo>
                    <a:pt x="31302" y="1"/>
                    <a:pt x="30282" y="441"/>
                    <a:pt x="29421" y="1494"/>
                  </a:cubicBezTo>
                  <a:lnTo>
                    <a:pt x="2773" y="33794"/>
                  </a:lnTo>
                  <a:cubicBezTo>
                    <a:pt x="1" y="37183"/>
                    <a:pt x="2869" y="41747"/>
                    <a:pt x="6178" y="41747"/>
                  </a:cubicBezTo>
                  <a:cubicBezTo>
                    <a:pt x="7206" y="41747"/>
                    <a:pt x="8276" y="41307"/>
                    <a:pt x="9233" y="40254"/>
                  </a:cubicBezTo>
                  <a:lnTo>
                    <a:pt x="35881" y="7954"/>
                  </a:lnTo>
                  <a:cubicBezTo>
                    <a:pt x="38654" y="4565"/>
                    <a:pt x="35550" y="1"/>
                    <a:pt x="32309" y="1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662" name="CustomShape 26"/>
            <p:cNvSpPr/>
            <p:nvPr/>
          </p:nvSpPr>
          <p:spPr>
            <a:xfrm rot="2078400">
              <a:off x="7618320" y="4782600"/>
              <a:ext cx="234360" cy="250920"/>
            </a:xfrm>
            <a:custGeom>
              <a:avLst/>
              <a:gdLst/>
              <a:ahLst/>
              <a:cxnLst/>
              <a:rect l="l" t="t" r="r" b="b"/>
              <a:pathLst>
                <a:path w="38654" h="41343">
                  <a:moveTo>
                    <a:pt x="32309" y="0"/>
                  </a:moveTo>
                  <a:cubicBezTo>
                    <a:pt x="31302" y="0"/>
                    <a:pt x="30282" y="440"/>
                    <a:pt x="29421" y="1493"/>
                  </a:cubicBezTo>
                  <a:lnTo>
                    <a:pt x="2773" y="33390"/>
                  </a:lnTo>
                  <a:cubicBezTo>
                    <a:pt x="1" y="36779"/>
                    <a:pt x="2870" y="41343"/>
                    <a:pt x="6179" y="41343"/>
                  </a:cubicBezTo>
                  <a:cubicBezTo>
                    <a:pt x="7206" y="41343"/>
                    <a:pt x="8277" y="40902"/>
                    <a:pt x="9233" y="39850"/>
                  </a:cubicBezTo>
                  <a:lnTo>
                    <a:pt x="35881" y="7953"/>
                  </a:lnTo>
                  <a:cubicBezTo>
                    <a:pt x="38654" y="4564"/>
                    <a:pt x="35550" y="0"/>
                    <a:pt x="32309" y="0"/>
                  </a:cubicBezTo>
                  <a:close/>
                </a:path>
              </a:pathLst>
            </a:custGeom>
            <a:solidFill>
              <a:srgbClr val="2C73DD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663" name="CustomShape 27"/>
          <p:cNvSpPr/>
          <p:nvPr/>
        </p:nvSpPr>
        <p:spPr>
          <a:xfrm>
            <a:off x="1728000" y="0"/>
            <a:ext cx="5800320" cy="76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3600" b="1" strike="noStrike" spc="-1">
                <a:solidFill>
                  <a:srgbClr val="000000"/>
                </a:solidFill>
                <a:latin typeface="Poppins"/>
                <a:ea typeface="Poppins"/>
              </a:rPr>
              <a:t>OBRIGADO!</a:t>
            </a:r>
            <a:endParaRPr lang="pt-BR" sz="3600" b="0" strike="noStrike" spc="-1">
              <a:latin typeface="Arial"/>
            </a:endParaRPr>
          </a:p>
          <a:p>
            <a:pPr algn="ctr">
              <a:lnSpc>
                <a:spcPct val="100000"/>
              </a:lnSpc>
            </a:pPr>
            <a:endParaRPr lang="pt-BR" sz="3600" b="0" strike="noStrike" spc="-1">
              <a:latin typeface="Arial"/>
            </a:endParaRPr>
          </a:p>
        </p:txBody>
      </p:sp>
      <p:pic>
        <p:nvPicPr>
          <p:cNvPr id="664" name="Imagem 7"/>
          <p:cNvPicPr/>
          <p:nvPr/>
        </p:nvPicPr>
        <p:blipFill>
          <a:blip r:embed="rId2"/>
          <a:stretch/>
        </p:blipFill>
        <p:spPr>
          <a:xfrm>
            <a:off x="422280" y="1137600"/>
            <a:ext cx="4415040" cy="2711880"/>
          </a:xfrm>
          <a:prstGeom prst="rect">
            <a:avLst/>
          </a:prstGeom>
          <a:ln>
            <a:noFill/>
          </a:ln>
        </p:spPr>
      </p:pic>
      <p:pic>
        <p:nvPicPr>
          <p:cNvPr id="665" name="Imagem 39"/>
          <p:cNvPicPr/>
          <p:nvPr/>
        </p:nvPicPr>
        <p:blipFill>
          <a:blip r:embed="rId3"/>
          <a:stretch/>
        </p:blipFill>
        <p:spPr>
          <a:xfrm>
            <a:off x="4927320" y="1718640"/>
            <a:ext cx="2994120" cy="1642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TextShape 9"/>
          <p:cNvSpPr txBox="1"/>
          <p:nvPr/>
        </p:nvSpPr>
        <p:spPr>
          <a:xfrm>
            <a:off x="1787040" y="-6480"/>
            <a:ext cx="5800320" cy="764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600" b="1" spc="-1" dirty="0">
                <a:solidFill>
                  <a:srgbClr val="000000"/>
                </a:solidFill>
                <a:latin typeface="Poppins"/>
              </a:rPr>
              <a:t>PESQUISAS</a:t>
            </a:r>
            <a:endParaRPr lang="pt-BR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4" name="Imagem 34"/>
          <p:cNvPicPr/>
          <p:nvPr/>
        </p:nvPicPr>
        <p:blipFill>
          <a:blip r:embed="rId2"/>
          <a:stretch/>
        </p:blipFill>
        <p:spPr>
          <a:xfrm>
            <a:off x="1095120" y="151920"/>
            <a:ext cx="862920" cy="473400"/>
          </a:xfrm>
          <a:prstGeom prst="rect">
            <a:avLst/>
          </a:prstGeom>
          <a:ln>
            <a:noFill/>
          </a:ln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180E0CBB-C183-4FBB-A16A-F7409604DCFA}"/>
              </a:ext>
            </a:extLst>
          </p:cNvPr>
          <p:cNvSpPr txBox="1"/>
          <p:nvPr/>
        </p:nvSpPr>
        <p:spPr>
          <a:xfrm>
            <a:off x="1084521" y="916200"/>
            <a:ext cx="69749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0076B4"/>
                </a:solidFill>
                <a:effectLst/>
                <a:latin typeface="Tahoma" panose="020B0604030504040204" pitchFamily="34" charset="0"/>
              </a:rPr>
              <a:t>Viagens em primeiro lugar!</a:t>
            </a:r>
            <a:endParaRPr lang="pt-BR" sz="2400" b="0" i="0" dirty="0">
              <a:effectLst/>
              <a:latin typeface="Tahoma" panose="020B0604030504040204" pitchFamily="34" charset="0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4A5F3609-A722-4B63-9CE6-8FB2C8AC9907}"/>
              </a:ext>
            </a:extLst>
          </p:cNvPr>
          <p:cNvSpPr txBox="1"/>
          <p:nvPr/>
        </p:nvSpPr>
        <p:spPr>
          <a:xfrm>
            <a:off x="3476813" y="1630181"/>
            <a:ext cx="4582666" cy="1200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sz="1600" b="0" strike="noStrike" spc="-1" dirty="0">
                <a:latin typeface="Arial"/>
              </a:rPr>
              <a:t>Uma pesquisa feita pelo Booking.com afirma que das </a:t>
            </a:r>
            <a:r>
              <a:rPr lang="pt-BR" sz="1600" b="0" strike="noStrike" spc="-1" dirty="0">
                <a:solidFill>
                  <a:srgbClr val="0070C0"/>
                </a:solidFill>
                <a:latin typeface="Arial"/>
              </a:rPr>
              <a:t>20.934</a:t>
            </a:r>
            <a:r>
              <a:rPr lang="pt-BR" sz="1600" b="0" strike="noStrike" spc="-1" dirty="0">
                <a:latin typeface="Arial"/>
              </a:rPr>
              <a:t> pessoas entrevistadas, </a:t>
            </a:r>
            <a:r>
              <a:rPr lang="pt-BR" sz="1600" b="0" strike="noStrike" spc="-1" dirty="0">
                <a:solidFill>
                  <a:srgbClr val="0070C0"/>
                </a:solidFill>
                <a:latin typeface="Arial"/>
              </a:rPr>
              <a:t>64%</a:t>
            </a:r>
            <a:r>
              <a:rPr lang="pt-BR" sz="1600" b="0" strike="noStrike" spc="-1" dirty="0">
                <a:latin typeface="Arial"/>
              </a:rPr>
              <a:t> desejam viajar mais após a pandemia para compensar o tempo perdido</a:t>
            </a:r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081AE879-9AD3-4DBA-AAEF-E5030F23699D}"/>
              </a:ext>
            </a:extLst>
          </p:cNvPr>
          <p:cNvSpPr txBox="1"/>
          <p:nvPr/>
        </p:nvSpPr>
        <p:spPr>
          <a:xfrm>
            <a:off x="3476813" y="3083339"/>
            <a:ext cx="4582666" cy="1200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sz="1600" b="0" strike="noStrike" spc="-1" dirty="0">
                <a:solidFill>
                  <a:srgbClr val="000000"/>
                </a:solidFill>
                <a:latin typeface="Roboto"/>
                <a:ea typeface="Roboto"/>
              </a:rPr>
              <a:t>“Os destinos até 300 km dos centros urbanos são os mais procurados (já que dá para ir de carro)...” </a:t>
            </a:r>
            <a:r>
              <a:rPr lang="pt-BR" sz="1600" spc="-1" dirty="0">
                <a:solidFill>
                  <a:srgbClr val="000000"/>
                </a:solidFill>
                <a:latin typeface="Roboto"/>
                <a:ea typeface="Roboto"/>
              </a:rPr>
              <a:t>Afirma o diretor do Airbnb na América do Sul em relação à pandemia.</a:t>
            </a:r>
            <a:endParaRPr lang="pt-BR" sz="1600" b="0" strike="noStrike" spc="-1" dirty="0">
              <a:latin typeface="Arial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BA22A441-9F6D-4B16-8BBF-8D3CC9E7C78A}"/>
              </a:ext>
            </a:extLst>
          </p:cNvPr>
          <p:cNvSpPr txBox="1"/>
          <p:nvPr/>
        </p:nvSpPr>
        <p:spPr>
          <a:xfrm>
            <a:off x="919717" y="4420523"/>
            <a:ext cx="73045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000" b="1" dirty="0"/>
              <a:t>Fontes</a:t>
            </a:r>
            <a:r>
              <a:rPr lang="pt-BR" sz="1000" b="1" dirty="0">
                <a:solidFill>
                  <a:srgbClr val="FF0000"/>
                </a:solidFill>
              </a:rPr>
              <a:t>: /https://vocesa.abril.com.br/especiais/o-turismo-no-pos-pandemia/</a:t>
            </a:r>
          </a:p>
          <a:p>
            <a:endParaRPr lang="pt-BR" sz="1000" b="1" dirty="0"/>
          </a:p>
          <a:p>
            <a:r>
              <a:rPr lang="pt-BR" sz="1000" b="1" dirty="0">
                <a:solidFill>
                  <a:srgbClr val="FF0000"/>
                </a:solidFill>
              </a:rPr>
              <a:t>https://www.uol.com.br/ecoa/ultimas-noticias/2021/02/05/brasileiro-planeja-viagens-mais-perto-seguras-e-sustentaveis-diz-pesquisa.htm</a:t>
            </a:r>
          </a:p>
        </p:txBody>
      </p:sp>
      <p:cxnSp>
        <p:nvCxnSpPr>
          <p:cNvPr id="34" name="Conector: Angulado 33">
            <a:extLst>
              <a:ext uri="{FF2B5EF4-FFF2-40B4-BE49-F238E27FC236}">
                <a16:creationId xmlns:a16="http://schemas.microsoft.com/office/drawing/2014/main" id="{E113070E-3A66-472D-94B6-F4661DAD1F44}"/>
              </a:ext>
            </a:extLst>
          </p:cNvPr>
          <p:cNvCxnSpPr>
            <a:cxnSpLocks/>
          </p:cNvCxnSpPr>
          <p:nvPr/>
        </p:nvCxnSpPr>
        <p:spPr>
          <a:xfrm>
            <a:off x="1345827" y="1783355"/>
            <a:ext cx="1684453" cy="372896"/>
          </a:xfrm>
          <a:prstGeom prst="bentConnector3">
            <a:avLst>
              <a:gd name="adj1" fmla="val 50000"/>
            </a:avLst>
          </a:prstGeom>
          <a:ln w="28575">
            <a:solidFill>
              <a:srgbClr val="0070C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: Angulado 57">
            <a:extLst>
              <a:ext uri="{FF2B5EF4-FFF2-40B4-BE49-F238E27FC236}">
                <a16:creationId xmlns:a16="http://schemas.microsoft.com/office/drawing/2014/main" id="{5A2851F8-61B7-4F0D-9B40-383218E5FA9F}"/>
              </a:ext>
            </a:extLst>
          </p:cNvPr>
          <p:cNvCxnSpPr>
            <a:cxnSpLocks/>
          </p:cNvCxnSpPr>
          <p:nvPr/>
        </p:nvCxnSpPr>
        <p:spPr>
          <a:xfrm>
            <a:off x="1345827" y="3086329"/>
            <a:ext cx="1684453" cy="372896"/>
          </a:xfrm>
          <a:prstGeom prst="bentConnector3">
            <a:avLst>
              <a:gd name="adj1" fmla="val 50000"/>
            </a:avLst>
          </a:prstGeom>
          <a:ln w="28575">
            <a:solidFill>
              <a:srgbClr val="0070C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086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TextShape 9"/>
          <p:cNvSpPr txBox="1"/>
          <p:nvPr/>
        </p:nvSpPr>
        <p:spPr>
          <a:xfrm>
            <a:off x="1787040" y="-6480"/>
            <a:ext cx="5800320" cy="764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600" b="1" spc="-1" dirty="0">
                <a:solidFill>
                  <a:srgbClr val="000000"/>
                </a:solidFill>
                <a:latin typeface="Poppins"/>
              </a:rPr>
              <a:t>PESQUISAS</a:t>
            </a:r>
            <a:endParaRPr lang="pt-BR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4" name="Imagem 34"/>
          <p:cNvPicPr/>
          <p:nvPr/>
        </p:nvPicPr>
        <p:blipFill>
          <a:blip r:embed="rId2"/>
          <a:stretch/>
        </p:blipFill>
        <p:spPr>
          <a:xfrm>
            <a:off x="1095120" y="151920"/>
            <a:ext cx="862920" cy="473400"/>
          </a:xfrm>
          <a:prstGeom prst="rect">
            <a:avLst/>
          </a:prstGeom>
          <a:ln>
            <a:noFill/>
          </a:ln>
        </p:spPr>
      </p:pic>
      <p:sp>
        <p:nvSpPr>
          <p:cNvPr id="18" name="CaixaDeTexto 17">
            <a:extLst>
              <a:ext uri="{FF2B5EF4-FFF2-40B4-BE49-F238E27FC236}">
                <a16:creationId xmlns:a16="http://schemas.microsoft.com/office/drawing/2014/main" id="{180E0CBB-C183-4FBB-A16A-F7409604DCFA}"/>
              </a:ext>
            </a:extLst>
          </p:cNvPr>
          <p:cNvSpPr txBox="1"/>
          <p:nvPr/>
        </p:nvSpPr>
        <p:spPr>
          <a:xfrm>
            <a:off x="1084521" y="916200"/>
            <a:ext cx="697495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dirty="0">
                <a:solidFill>
                  <a:srgbClr val="0076B4"/>
                </a:solidFill>
                <a:latin typeface="Tahoma" panose="020B0604030504040204" pitchFamily="34" charset="0"/>
              </a:rPr>
              <a:t>Mercado em alta!</a:t>
            </a:r>
            <a:endParaRPr lang="pt-BR" sz="2400" b="0" i="0" dirty="0">
              <a:effectLst/>
              <a:latin typeface="Tahoma" panose="020B0604030504040204" pitchFamily="34" charset="0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4A5F3609-A722-4B63-9CE6-8FB2C8AC9907}"/>
              </a:ext>
            </a:extLst>
          </p:cNvPr>
          <p:cNvSpPr txBox="1"/>
          <p:nvPr/>
        </p:nvSpPr>
        <p:spPr>
          <a:xfrm>
            <a:off x="3476813" y="1740753"/>
            <a:ext cx="4582666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600" b="0" i="0" dirty="0">
                <a:effectLst/>
                <a:latin typeface="Tahoma" panose="020B0604030504040204" pitchFamily="34" charset="0"/>
              </a:rPr>
              <a:t>Em 2019, o turismo movimentou </a:t>
            </a:r>
            <a:r>
              <a:rPr lang="pt-BR" sz="1600" b="0" i="0" dirty="0">
                <a:solidFill>
                  <a:srgbClr val="0070C0"/>
                </a:solidFill>
                <a:effectLst/>
                <a:latin typeface="Tahoma" panose="020B0604030504040204" pitchFamily="34" charset="0"/>
              </a:rPr>
              <a:t>US$ 8,9 trilhões</a:t>
            </a:r>
            <a:r>
              <a:rPr lang="pt-BR" sz="1600" b="0" i="0" dirty="0">
                <a:effectLst/>
                <a:latin typeface="Tahoma" panose="020B0604030504040204" pitchFamily="34" charset="0"/>
              </a:rPr>
              <a:t>, contribuindo com </a:t>
            </a:r>
            <a:r>
              <a:rPr lang="pt-BR" sz="1600" b="0" i="0" dirty="0">
                <a:solidFill>
                  <a:srgbClr val="0070C0"/>
                </a:solidFill>
                <a:effectLst/>
                <a:latin typeface="Tahoma" panose="020B0604030504040204" pitchFamily="34" charset="0"/>
              </a:rPr>
              <a:t>10,0%</a:t>
            </a:r>
            <a:r>
              <a:rPr lang="pt-BR" sz="1600" b="0" i="0" dirty="0">
                <a:effectLst/>
                <a:latin typeface="Tahoma" panose="020B0604030504040204" pitchFamily="34" charset="0"/>
              </a:rPr>
              <a:t> do PIB global e com a geração de </a:t>
            </a:r>
            <a:r>
              <a:rPr lang="pt-BR" sz="1600" b="0" i="0" dirty="0">
                <a:solidFill>
                  <a:srgbClr val="0070C0"/>
                </a:solidFill>
                <a:effectLst/>
                <a:latin typeface="Tahoma" panose="020B0604030504040204" pitchFamily="34" charset="0"/>
              </a:rPr>
              <a:t>330 milhões </a:t>
            </a:r>
            <a:r>
              <a:rPr lang="pt-BR" sz="1600" b="0" i="0" dirty="0">
                <a:effectLst/>
                <a:latin typeface="Tahoma" panose="020B0604030504040204" pitchFamily="34" charset="0"/>
              </a:rPr>
              <a:t>de empregos.</a:t>
            </a:r>
            <a:endParaRPr lang="pt-BR" sz="1600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081AE879-9AD3-4DBA-AAEF-E5030F23699D}"/>
              </a:ext>
            </a:extLst>
          </p:cNvPr>
          <p:cNvSpPr txBox="1"/>
          <p:nvPr/>
        </p:nvSpPr>
        <p:spPr>
          <a:xfrm>
            <a:off x="3476813" y="2862630"/>
            <a:ext cx="4582666" cy="120084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pt-BR" sz="1600" spc="-1" dirty="0">
                <a:solidFill>
                  <a:srgbClr val="000000"/>
                </a:solidFill>
                <a:latin typeface="Roboto"/>
              </a:rPr>
              <a:t>“O turismo pode ser o motor do desenvolvimento econômico no pós-pandemia no Brasil.” diz Jorge Rebelo, fundador do Vila Galé, maior grupo hoteleiro europeu do Brasil.  </a:t>
            </a:r>
            <a:endParaRPr lang="pt-BR" sz="1600" b="0" strike="noStrike" spc="-1" dirty="0">
              <a:latin typeface="Arial"/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BA22A441-9F6D-4B16-8BBF-8D3CC9E7C78A}"/>
              </a:ext>
            </a:extLst>
          </p:cNvPr>
          <p:cNvSpPr txBox="1"/>
          <p:nvPr/>
        </p:nvSpPr>
        <p:spPr>
          <a:xfrm>
            <a:off x="919717" y="4435614"/>
            <a:ext cx="730456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000" b="1" dirty="0"/>
              <a:t>Fontes</a:t>
            </a:r>
            <a:r>
              <a:rPr lang="pt-BR" sz="1000" b="1" dirty="0">
                <a:solidFill>
                  <a:srgbClr val="FF0000"/>
                </a:solidFill>
              </a:rPr>
              <a:t>: /https://vocesa.abril.com.br/especiais/o-turismo-no-pos-pandemia/</a:t>
            </a:r>
          </a:p>
          <a:p>
            <a:endParaRPr lang="pt-BR" sz="1000" b="1" dirty="0">
              <a:solidFill>
                <a:srgbClr val="FF0000"/>
              </a:solidFill>
            </a:endParaRPr>
          </a:p>
          <a:p>
            <a:r>
              <a:rPr lang="pt-BR" sz="1000" b="1" dirty="0">
                <a:solidFill>
                  <a:srgbClr val="FF0000"/>
                </a:solidFill>
              </a:rPr>
              <a:t>https://www.istoedinheiro.com.br/presidente-do-grupo-vila-gale-aposta-no-turismo-como-motor-do-pos-pandemia-no-brasil/</a:t>
            </a:r>
          </a:p>
        </p:txBody>
      </p:sp>
      <p:cxnSp>
        <p:nvCxnSpPr>
          <p:cNvPr id="34" name="Conector: Angulado 33">
            <a:extLst>
              <a:ext uri="{FF2B5EF4-FFF2-40B4-BE49-F238E27FC236}">
                <a16:creationId xmlns:a16="http://schemas.microsoft.com/office/drawing/2014/main" id="{E113070E-3A66-472D-94B6-F4661DAD1F44}"/>
              </a:ext>
            </a:extLst>
          </p:cNvPr>
          <p:cNvCxnSpPr>
            <a:cxnSpLocks/>
          </p:cNvCxnSpPr>
          <p:nvPr/>
        </p:nvCxnSpPr>
        <p:spPr>
          <a:xfrm>
            <a:off x="1345827" y="1783355"/>
            <a:ext cx="1684453" cy="372896"/>
          </a:xfrm>
          <a:prstGeom prst="bentConnector3">
            <a:avLst>
              <a:gd name="adj1" fmla="val 50000"/>
            </a:avLst>
          </a:prstGeom>
          <a:ln w="28575">
            <a:solidFill>
              <a:srgbClr val="0070C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Conector: Angulado 57">
            <a:extLst>
              <a:ext uri="{FF2B5EF4-FFF2-40B4-BE49-F238E27FC236}">
                <a16:creationId xmlns:a16="http://schemas.microsoft.com/office/drawing/2014/main" id="{5A2851F8-61B7-4F0D-9B40-383218E5FA9F}"/>
              </a:ext>
            </a:extLst>
          </p:cNvPr>
          <p:cNvCxnSpPr>
            <a:cxnSpLocks/>
          </p:cNvCxnSpPr>
          <p:nvPr/>
        </p:nvCxnSpPr>
        <p:spPr>
          <a:xfrm>
            <a:off x="1345827" y="3086329"/>
            <a:ext cx="1684453" cy="372896"/>
          </a:xfrm>
          <a:prstGeom prst="bentConnector3">
            <a:avLst>
              <a:gd name="adj1" fmla="val 50000"/>
            </a:avLst>
          </a:prstGeom>
          <a:ln w="28575">
            <a:solidFill>
              <a:srgbClr val="0070C0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832574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TextShape 1"/>
          <p:cNvSpPr txBox="1"/>
          <p:nvPr/>
        </p:nvSpPr>
        <p:spPr>
          <a:xfrm>
            <a:off x="1991880" y="4138306"/>
            <a:ext cx="1727640" cy="9554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pt-BR" sz="1200" b="0" strike="noStrike" spc="-1" dirty="0">
                <a:solidFill>
                  <a:srgbClr val="000000"/>
                </a:solidFill>
                <a:latin typeface="Roboto"/>
                <a:ea typeface="Roboto"/>
              </a:rPr>
              <a:t>Muitos aplicativos não possibilitam a troca de experiência</a:t>
            </a:r>
            <a:endParaRPr lang="pt-BR" sz="1200" b="0" strike="noStrike" spc="-1" dirty="0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endParaRPr lang="pt-BR" sz="1200" b="0" strike="noStrike" spc="-1" dirty="0">
              <a:latin typeface="Arial"/>
            </a:endParaRPr>
          </a:p>
        </p:txBody>
      </p:sp>
      <p:sp>
        <p:nvSpPr>
          <p:cNvPr id="481" name="TextShape 2"/>
          <p:cNvSpPr txBox="1"/>
          <p:nvPr/>
        </p:nvSpPr>
        <p:spPr>
          <a:xfrm>
            <a:off x="913320" y="1095120"/>
            <a:ext cx="1747080" cy="9424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pt-BR" sz="1200" b="0" strike="noStrike" spc="-1" dirty="0">
                <a:solidFill>
                  <a:srgbClr val="000000"/>
                </a:solidFill>
                <a:latin typeface="Roboto"/>
                <a:ea typeface="Roboto"/>
              </a:rPr>
              <a:t>Tempo para o planejamento sendo um dos principais problemas</a:t>
            </a:r>
            <a:endParaRPr lang="pt-BR" sz="1200" b="0" strike="noStrike" spc="-1" dirty="0">
              <a:latin typeface="Arial"/>
            </a:endParaRPr>
          </a:p>
          <a:p>
            <a:pPr algn="ctr">
              <a:lnSpc>
                <a:spcPct val="115000"/>
              </a:lnSpc>
              <a:tabLst>
                <a:tab pos="0" algn="l"/>
              </a:tabLst>
            </a:pPr>
            <a:endParaRPr lang="pt-BR" sz="1200" b="0" strike="noStrike" spc="-1" dirty="0">
              <a:latin typeface="Arial"/>
            </a:endParaRPr>
          </a:p>
        </p:txBody>
      </p:sp>
      <p:sp>
        <p:nvSpPr>
          <p:cNvPr id="482" name="TextShape 3"/>
          <p:cNvSpPr txBox="1"/>
          <p:nvPr/>
        </p:nvSpPr>
        <p:spPr>
          <a:xfrm>
            <a:off x="892440" y="2028240"/>
            <a:ext cx="1745640" cy="4568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tabLst>
                <a:tab pos="0" algn="l"/>
              </a:tabLst>
            </a:pPr>
            <a:r>
              <a:rPr lang="pt-BR" sz="1500" b="1" spc="-1" dirty="0">
                <a:solidFill>
                  <a:srgbClr val="000000"/>
                </a:solidFill>
                <a:latin typeface="Poppins"/>
                <a:ea typeface="Poppins"/>
              </a:rPr>
              <a:t>TEMPO GASTO</a:t>
            </a:r>
            <a:endParaRPr lang="pt-BR" sz="1500" b="1" strike="noStrike" spc="-1" dirty="0">
              <a:solidFill>
                <a:srgbClr val="000000"/>
              </a:solidFill>
              <a:latin typeface="Poppins"/>
              <a:ea typeface="Poppins"/>
            </a:endParaRPr>
          </a:p>
          <a:p>
            <a:pPr algn="ctr">
              <a:lnSpc>
                <a:spcPct val="115000"/>
              </a:lnSpc>
              <a:tabLst>
                <a:tab pos="0" algn="l"/>
              </a:tabLst>
            </a:pPr>
            <a:endParaRPr lang="pt-BR" sz="1500" b="0" strike="noStrike" spc="-1" dirty="0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endParaRPr lang="pt-BR" sz="1500" b="0" strike="noStrike" spc="-1" dirty="0">
              <a:latin typeface="Arial"/>
            </a:endParaRPr>
          </a:p>
        </p:txBody>
      </p:sp>
      <p:sp>
        <p:nvSpPr>
          <p:cNvPr id="483" name="TextShape 4"/>
          <p:cNvSpPr txBox="1"/>
          <p:nvPr/>
        </p:nvSpPr>
        <p:spPr>
          <a:xfrm>
            <a:off x="1565683" y="3819960"/>
            <a:ext cx="2702433" cy="4568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500" b="1" strike="noStrike" spc="-1" dirty="0">
                <a:solidFill>
                  <a:srgbClr val="000000"/>
                </a:solidFill>
                <a:latin typeface="Poppins"/>
                <a:ea typeface="Poppins"/>
              </a:rPr>
              <a:t>SEM COMPARTILHAMENTO</a:t>
            </a:r>
            <a:endParaRPr lang="pt-BR" sz="1500" b="0" strike="noStrike" spc="-1" dirty="0">
              <a:latin typeface="Arial"/>
            </a:endParaRPr>
          </a:p>
        </p:txBody>
      </p:sp>
      <p:sp>
        <p:nvSpPr>
          <p:cNvPr id="484" name="TextShape 5"/>
          <p:cNvSpPr txBox="1"/>
          <p:nvPr/>
        </p:nvSpPr>
        <p:spPr>
          <a:xfrm>
            <a:off x="4820760" y="1211220"/>
            <a:ext cx="1827000" cy="9421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pt-BR" sz="1200" b="0" strike="noStrike" spc="-1" dirty="0">
                <a:solidFill>
                  <a:srgbClr val="000000"/>
                </a:solidFill>
                <a:latin typeface="Roboto"/>
                <a:ea typeface="Roboto"/>
              </a:rPr>
              <a:t>Diferentes aplicativos sendo necessários para planejar a viagem</a:t>
            </a:r>
            <a:endParaRPr lang="pt-BR" sz="1200" b="0" strike="noStrike" spc="-1" dirty="0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endParaRPr lang="pt-BR" sz="1200" b="0" strike="noStrike" spc="-1" dirty="0">
              <a:latin typeface="Arial"/>
            </a:endParaRPr>
          </a:p>
        </p:txBody>
      </p:sp>
      <p:sp>
        <p:nvSpPr>
          <p:cNvPr id="485" name="TextShape 6"/>
          <p:cNvSpPr txBox="1"/>
          <p:nvPr/>
        </p:nvSpPr>
        <p:spPr>
          <a:xfrm>
            <a:off x="4537800" y="1970640"/>
            <a:ext cx="2393280" cy="4590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500" b="1" strike="noStrike" spc="-1" dirty="0">
                <a:solidFill>
                  <a:srgbClr val="000000"/>
                </a:solidFill>
                <a:latin typeface="Poppins"/>
                <a:ea typeface="Poppins"/>
              </a:rPr>
              <a:t>MUITAS FERRAMENTAS</a:t>
            </a:r>
            <a:endParaRPr lang="pt-BR" sz="1500" b="0" strike="noStrike" spc="-1" dirty="0">
              <a:latin typeface="Arial"/>
            </a:endParaRPr>
          </a:p>
        </p:txBody>
      </p:sp>
      <p:sp>
        <p:nvSpPr>
          <p:cNvPr id="486" name="TextShape 7"/>
          <p:cNvSpPr txBox="1"/>
          <p:nvPr/>
        </p:nvSpPr>
        <p:spPr>
          <a:xfrm>
            <a:off x="6015583" y="4131720"/>
            <a:ext cx="1745640" cy="9813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pt-BR" sz="1200" b="0" strike="noStrike" spc="-1" dirty="0">
                <a:solidFill>
                  <a:srgbClr val="000000"/>
                </a:solidFill>
                <a:latin typeface="Roboto"/>
                <a:ea typeface="Roboto"/>
              </a:rPr>
              <a:t>Tudo em um só lugar com a </a:t>
            </a:r>
            <a:r>
              <a:rPr lang="pt-BR" sz="1200" b="1" strike="noStrike" spc="-1" dirty="0">
                <a:solidFill>
                  <a:srgbClr val="2C73DD"/>
                </a:solidFill>
                <a:latin typeface="Roboto"/>
                <a:ea typeface="Roboto"/>
              </a:rPr>
              <a:t>GO!</a:t>
            </a:r>
            <a:endParaRPr lang="pt-BR" sz="1200" b="0" strike="noStrike" spc="-1" dirty="0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endParaRPr lang="pt-BR" sz="1200" b="0" strike="noStrike" spc="-1" dirty="0">
              <a:latin typeface="Arial"/>
            </a:endParaRPr>
          </a:p>
        </p:txBody>
      </p:sp>
      <p:sp>
        <p:nvSpPr>
          <p:cNvPr id="487" name="TextShape 8"/>
          <p:cNvSpPr txBox="1"/>
          <p:nvPr/>
        </p:nvSpPr>
        <p:spPr>
          <a:xfrm>
            <a:off x="6016680" y="3876120"/>
            <a:ext cx="1745640" cy="4590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500" b="1" strike="noStrike" spc="-1">
                <a:solidFill>
                  <a:srgbClr val="000000"/>
                </a:solidFill>
                <a:latin typeface="Poppins"/>
                <a:ea typeface="Poppins"/>
              </a:rPr>
              <a:t>CONECTE-SE</a:t>
            </a:r>
            <a:endParaRPr lang="pt-BR" sz="1500" b="0" strike="noStrike" spc="-1">
              <a:latin typeface="Arial"/>
            </a:endParaRPr>
          </a:p>
        </p:txBody>
      </p:sp>
      <p:sp>
        <p:nvSpPr>
          <p:cNvPr id="488" name="TextShape 9"/>
          <p:cNvSpPr txBox="1"/>
          <p:nvPr/>
        </p:nvSpPr>
        <p:spPr>
          <a:xfrm>
            <a:off x="1787040" y="-6480"/>
            <a:ext cx="5800320" cy="764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600" b="1" strike="noStrike" spc="-1" dirty="0">
                <a:solidFill>
                  <a:srgbClr val="000000"/>
                </a:solidFill>
                <a:latin typeface="Poppins"/>
              </a:rPr>
              <a:t>PRINCIPAIS PROBLE</a:t>
            </a:r>
            <a:r>
              <a:rPr lang="en" sz="3600" b="1" spc="-1" dirty="0">
                <a:solidFill>
                  <a:srgbClr val="000000"/>
                </a:solidFill>
                <a:latin typeface="Poppins"/>
              </a:rPr>
              <a:t>MAS</a:t>
            </a:r>
            <a:endParaRPr lang="pt-BR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9" name="CustomShape 10"/>
          <p:cNvSpPr/>
          <p:nvPr/>
        </p:nvSpPr>
        <p:spPr>
          <a:xfrm>
            <a:off x="337680" y="2650320"/>
            <a:ext cx="8649720" cy="1236960"/>
          </a:xfrm>
          <a:custGeom>
            <a:avLst/>
            <a:gdLst/>
            <a:ahLst/>
            <a:cxnLst/>
            <a:rect l="l" t="t" r="r" b="b"/>
            <a:pathLst>
              <a:path w="8946292" h="1853521">
                <a:moveTo>
                  <a:pt x="0" y="1013261"/>
                </a:moveTo>
                <a:cubicBezTo>
                  <a:pt x="314068" y="1097699"/>
                  <a:pt x="628136" y="1182137"/>
                  <a:pt x="877330" y="1062688"/>
                </a:cubicBezTo>
                <a:cubicBezTo>
                  <a:pt x="1126524" y="943239"/>
                  <a:pt x="1204783" y="179180"/>
                  <a:pt x="1495167" y="296569"/>
                </a:cubicBezTo>
                <a:cubicBezTo>
                  <a:pt x="1785551" y="413958"/>
                  <a:pt x="2269524" y="1816451"/>
                  <a:pt x="2619632" y="1767024"/>
                </a:cubicBezTo>
                <a:cubicBezTo>
                  <a:pt x="2969740" y="1717597"/>
                  <a:pt x="3272481" y="4126"/>
                  <a:pt x="3595816" y="7"/>
                </a:cubicBezTo>
                <a:cubicBezTo>
                  <a:pt x="3919151" y="-4112"/>
                  <a:pt x="4221892" y="1711418"/>
                  <a:pt x="4559643" y="1742310"/>
                </a:cubicBezTo>
                <a:cubicBezTo>
                  <a:pt x="4897394" y="1773202"/>
                  <a:pt x="5249562" y="175062"/>
                  <a:pt x="5622324" y="185359"/>
                </a:cubicBezTo>
                <a:cubicBezTo>
                  <a:pt x="5995086" y="195656"/>
                  <a:pt x="6448167" y="1797916"/>
                  <a:pt x="6796216" y="1804094"/>
                </a:cubicBezTo>
                <a:cubicBezTo>
                  <a:pt x="7144265" y="1810272"/>
                  <a:pt x="7352270" y="214191"/>
                  <a:pt x="7710616" y="222429"/>
                </a:cubicBezTo>
                <a:cubicBezTo>
                  <a:pt x="8068962" y="230667"/>
                  <a:pt x="8627076" y="1604327"/>
                  <a:pt x="8946292" y="1853521"/>
                </a:cubicBezTo>
              </a:path>
            </a:pathLst>
          </a:custGeom>
          <a:noFill/>
          <a:ln w="57240">
            <a:solidFill>
              <a:srgbClr val="2C73DD"/>
            </a:solidFill>
            <a:prstDash val="lgDash"/>
            <a:round/>
            <a:headEnd type="oval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90" name="Imagem 30"/>
          <p:cNvPicPr/>
          <p:nvPr/>
        </p:nvPicPr>
        <p:blipFill>
          <a:blip r:embed="rId2"/>
          <a:stretch/>
        </p:blipFill>
        <p:spPr>
          <a:xfrm>
            <a:off x="1616040" y="2396520"/>
            <a:ext cx="341640" cy="341640"/>
          </a:xfrm>
          <a:prstGeom prst="rect">
            <a:avLst/>
          </a:prstGeom>
          <a:ln>
            <a:noFill/>
          </a:ln>
        </p:spPr>
      </p:pic>
      <p:pic>
        <p:nvPicPr>
          <p:cNvPr id="491" name="Imagem 31"/>
          <p:cNvPicPr/>
          <p:nvPr/>
        </p:nvPicPr>
        <p:blipFill>
          <a:blip r:embed="rId2"/>
          <a:stretch/>
        </p:blipFill>
        <p:spPr>
          <a:xfrm>
            <a:off x="2684880" y="3426840"/>
            <a:ext cx="341640" cy="341640"/>
          </a:xfrm>
          <a:prstGeom prst="rect">
            <a:avLst/>
          </a:prstGeom>
          <a:ln>
            <a:noFill/>
          </a:ln>
        </p:spPr>
      </p:pic>
      <p:pic>
        <p:nvPicPr>
          <p:cNvPr id="492" name="Imagem 32"/>
          <p:cNvPicPr/>
          <p:nvPr/>
        </p:nvPicPr>
        <p:blipFill>
          <a:blip r:embed="rId2"/>
          <a:stretch/>
        </p:blipFill>
        <p:spPr>
          <a:xfrm>
            <a:off x="5563440" y="2350800"/>
            <a:ext cx="341640" cy="341640"/>
          </a:xfrm>
          <a:prstGeom prst="rect">
            <a:avLst/>
          </a:prstGeom>
          <a:ln>
            <a:noFill/>
          </a:ln>
        </p:spPr>
      </p:pic>
      <p:pic>
        <p:nvPicPr>
          <p:cNvPr id="493" name="Imagem 33"/>
          <p:cNvPicPr/>
          <p:nvPr/>
        </p:nvPicPr>
        <p:blipFill>
          <a:blip r:embed="rId2"/>
          <a:stretch/>
        </p:blipFill>
        <p:spPr>
          <a:xfrm>
            <a:off x="6718680" y="3398040"/>
            <a:ext cx="341640" cy="341640"/>
          </a:xfrm>
          <a:prstGeom prst="rect">
            <a:avLst/>
          </a:prstGeom>
          <a:ln>
            <a:noFill/>
          </a:ln>
        </p:spPr>
      </p:pic>
      <p:pic>
        <p:nvPicPr>
          <p:cNvPr id="494" name="Imagem 34"/>
          <p:cNvPicPr/>
          <p:nvPr/>
        </p:nvPicPr>
        <p:blipFill>
          <a:blip r:embed="rId3"/>
          <a:stretch/>
        </p:blipFill>
        <p:spPr>
          <a:xfrm>
            <a:off x="1095120" y="151920"/>
            <a:ext cx="862920" cy="473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TextShape 1"/>
          <p:cNvSpPr txBox="1"/>
          <p:nvPr/>
        </p:nvSpPr>
        <p:spPr>
          <a:xfrm>
            <a:off x="730080" y="3254400"/>
            <a:ext cx="1747080" cy="15681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400" b="0" strike="noStrike" spc="-1">
                <a:solidFill>
                  <a:srgbClr val="FFFFFF"/>
                </a:solidFill>
                <a:latin typeface="Roboto"/>
                <a:ea typeface="Roboto"/>
              </a:rPr>
              <a:t>Ajudar pessoas a chegarem aos seus destino do jeito mais descomplicado e eficiente possível</a:t>
            </a:r>
            <a:endParaRPr lang="pt-BR" sz="1400" b="0" strike="noStrike" spc="-1">
              <a:latin typeface="Arial"/>
            </a:endParaRPr>
          </a:p>
        </p:txBody>
      </p:sp>
      <p:sp>
        <p:nvSpPr>
          <p:cNvPr id="496" name="TextShape 2"/>
          <p:cNvSpPr txBox="1"/>
          <p:nvPr/>
        </p:nvSpPr>
        <p:spPr>
          <a:xfrm>
            <a:off x="730800" y="2810880"/>
            <a:ext cx="1745640" cy="5306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800" b="1" strike="noStrike" spc="-1">
                <a:solidFill>
                  <a:srgbClr val="FFFFFF"/>
                </a:solidFill>
                <a:latin typeface="Poppins"/>
                <a:ea typeface="Poppins"/>
              </a:rPr>
              <a:t>MISSÃO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497" name="TextShape 3"/>
          <p:cNvSpPr txBox="1"/>
          <p:nvPr/>
        </p:nvSpPr>
        <p:spPr>
          <a:xfrm>
            <a:off x="3698280" y="2810880"/>
            <a:ext cx="1745640" cy="4993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800" b="1" strike="noStrike" spc="-1">
                <a:solidFill>
                  <a:srgbClr val="FFFFFF"/>
                </a:solidFill>
                <a:latin typeface="Poppins"/>
                <a:ea typeface="Poppins"/>
              </a:rPr>
              <a:t>VISÃO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498" name="TextShape 4"/>
          <p:cNvSpPr txBox="1"/>
          <p:nvPr/>
        </p:nvSpPr>
        <p:spPr>
          <a:xfrm>
            <a:off x="6619680" y="3254400"/>
            <a:ext cx="1793160" cy="16488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Roboto"/>
                <a:ea typeface="Roboto"/>
              </a:rPr>
              <a:t>Descomplicar ao máximo o planejamento de viagens e entregar a melhor experiência aos nossos usuários</a:t>
            </a:r>
            <a:endParaRPr lang="pt-BR" sz="1400" b="0" strike="noStrike" spc="-1">
              <a:latin typeface="Arial"/>
            </a:endParaRPr>
          </a:p>
        </p:txBody>
      </p:sp>
      <p:sp>
        <p:nvSpPr>
          <p:cNvPr id="499" name="TextShape 5"/>
          <p:cNvSpPr txBox="1"/>
          <p:nvPr/>
        </p:nvSpPr>
        <p:spPr>
          <a:xfrm>
            <a:off x="6610680" y="2810880"/>
            <a:ext cx="1745640" cy="4590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en" sz="1800" b="1" strike="noStrike" spc="-1">
                <a:solidFill>
                  <a:srgbClr val="FFFFFF"/>
                </a:solidFill>
                <a:latin typeface="Poppins"/>
                <a:ea typeface="Poppins"/>
              </a:rPr>
              <a:t>VALORES</a:t>
            </a:r>
            <a:endParaRPr lang="pt-BR" sz="1800" b="0" strike="noStrike" spc="-1">
              <a:latin typeface="Arial"/>
            </a:endParaRPr>
          </a:p>
        </p:txBody>
      </p:sp>
      <p:sp>
        <p:nvSpPr>
          <p:cNvPr id="500" name="CustomShape 6"/>
          <p:cNvSpPr/>
          <p:nvPr/>
        </p:nvSpPr>
        <p:spPr>
          <a:xfrm>
            <a:off x="1159920" y="1848600"/>
            <a:ext cx="887400" cy="885600"/>
          </a:xfrm>
          <a:custGeom>
            <a:avLst/>
            <a:gdLst/>
            <a:ahLst/>
            <a:cxnLst/>
            <a:rect l="l" t="t" r="r" b="b"/>
            <a:pathLst>
              <a:path w="139701" h="139405">
                <a:moveTo>
                  <a:pt x="69850" y="1"/>
                </a:moveTo>
                <a:cubicBezTo>
                  <a:pt x="31373" y="1"/>
                  <a:pt x="0" y="31078"/>
                  <a:pt x="0" y="69851"/>
                </a:cubicBezTo>
                <a:cubicBezTo>
                  <a:pt x="0" y="108328"/>
                  <a:pt x="31373" y="139405"/>
                  <a:pt x="69850" y="139405"/>
                </a:cubicBezTo>
                <a:cubicBezTo>
                  <a:pt x="108327" y="139405"/>
                  <a:pt x="139700" y="108328"/>
                  <a:pt x="139700" y="69851"/>
                </a:cubicBezTo>
                <a:cubicBezTo>
                  <a:pt x="139700" y="31078"/>
                  <a:pt x="108327" y="1"/>
                  <a:pt x="6985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1" name="CustomShape 7"/>
          <p:cNvSpPr/>
          <p:nvPr/>
        </p:nvSpPr>
        <p:spPr>
          <a:xfrm>
            <a:off x="4128120" y="1848600"/>
            <a:ext cx="887400" cy="885600"/>
          </a:xfrm>
          <a:custGeom>
            <a:avLst/>
            <a:gdLst/>
            <a:ahLst/>
            <a:cxnLst/>
            <a:rect l="l" t="t" r="r" b="b"/>
            <a:pathLst>
              <a:path w="139701" h="139405">
                <a:moveTo>
                  <a:pt x="69850" y="1"/>
                </a:moveTo>
                <a:cubicBezTo>
                  <a:pt x="31373" y="1"/>
                  <a:pt x="0" y="31078"/>
                  <a:pt x="0" y="69851"/>
                </a:cubicBezTo>
                <a:cubicBezTo>
                  <a:pt x="0" y="108328"/>
                  <a:pt x="31373" y="139405"/>
                  <a:pt x="69850" y="139405"/>
                </a:cubicBezTo>
                <a:cubicBezTo>
                  <a:pt x="108327" y="139405"/>
                  <a:pt x="139700" y="108328"/>
                  <a:pt x="139700" y="69851"/>
                </a:cubicBezTo>
                <a:cubicBezTo>
                  <a:pt x="139700" y="31078"/>
                  <a:pt x="108327" y="1"/>
                  <a:pt x="6985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2" name="CustomShape 8"/>
          <p:cNvSpPr/>
          <p:nvPr/>
        </p:nvSpPr>
        <p:spPr>
          <a:xfrm>
            <a:off x="7059600" y="1848600"/>
            <a:ext cx="887400" cy="885600"/>
          </a:xfrm>
          <a:custGeom>
            <a:avLst/>
            <a:gdLst/>
            <a:ahLst/>
            <a:cxnLst/>
            <a:rect l="l" t="t" r="r" b="b"/>
            <a:pathLst>
              <a:path w="139701" h="139405">
                <a:moveTo>
                  <a:pt x="69850" y="1"/>
                </a:moveTo>
                <a:cubicBezTo>
                  <a:pt x="31373" y="1"/>
                  <a:pt x="0" y="31078"/>
                  <a:pt x="0" y="69851"/>
                </a:cubicBezTo>
                <a:cubicBezTo>
                  <a:pt x="0" y="108328"/>
                  <a:pt x="31373" y="139405"/>
                  <a:pt x="69850" y="139405"/>
                </a:cubicBezTo>
                <a:cubicBezTo>
                  <a:pt x="108327" y="139405"/>
                  <a:pt x="139700" y="108328"/>
                  <a:pt x="139700" y="69851"/>
                </a:cubicBezTo>
                <a:cubicBezTo>
                  <a:pt x="139700" y="31078"/>
                  <a:pt x="108327" y="1"/>
                  <a:pt x="69850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3" name="TextShape 9"/>
          <p:cNvSpPr txBox="1"/>
          <p:nvPr/>
        </p:nvSpPr>
        <p:spPr>
          <a:xfrm>
            <a:off x="3707280" y="3254400"/>
            <a:ext cx="1727640" cy="13888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r>
              <a:rPr lang="pt-BR" sz="1400" b="0" strike="noStrike" spc="-1">
                <a:solidFill>
                  <a:srgbClr val="FFFFFF"/>
                </a:solidFill>
                <a:latin typeface="Roboto"/>
                <a:ea typeface="Roboto"/>
              </a:rPr>
              <a:t>Ser o parceiro mais confiável na hora de planejar sua viagem</a:t>
            </a:r>
            <a:endParaRPr lang="pt-BR" sz="1400" b="0" strike="noStrike" spc="-1">
              <a:latin typeface="Arial"/>
            </a:endParaRPr>
          </a:p>
          <a:p>
            <a:pPr algn="ctr">
              <a:lnSpc>
                <a:spcPct val="115000"/>
              </a:lnSpc>
              <a:spcAft>
                <a:spcPts val="1599"/>
              </a:spcAft>
              <a:tabLst>
                <a:tab pos="0" algn="l"/>
              </a:tabLst>
            </a:pPr>
            <a:endParaRPr lang="pt-BR" sz="1400" b="0" strike="noStrike" spc="-1">
              <a:latin typeface="Arial"/>
            </a:endParaRPr>
          </a:p>
        </p:txBody>
      </p:sp>
      <p:sp>
        <p:nvSpPr>
          <p:cNvPr id="504" name="TextShape 10"/>
          <p:cNvSpPr txBox="1"/>
          <p:nvPr/>
        </p:nvSpPr>
        <p:spPr>
          <a:xfrm>
            <a:off x="2430000" y="717840"/>
            <a:ext cx="4273920" cy="4752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pt-BR" sz="3600" b="1" strike="noStrike" spc="-1">
                <a:solidFill>
                  <a:srgbClr val="FF584B"/>
                </a:solidFill>
                <a:latin typeface="Poppins"/>
                <a:ea typeface="Poppins"/>
              </a:rPr>
              <a:t>NOSSO OBJETIVO</a:t>
            </a:r>
            <a:endParaRPr lang="pt-BR" sz="3600" b="0" strike="noStrike" spc="-1">
              <a:solidFill>
                <a:srgbClr val="000000"/>
              </a:solidFill>
              <a:latin typeface="Arial"/>
            </a:endParaRPr>
          </a:p>
        </p:txBody>
      </p:sp>
      <p:grpSp>
        <p:nvGrpSpPr>
          <p:cNvPr id="505" name="Group 11"/>
          <p:cNvGrpSpPr/>
          <p:nvPr/>
        </p:nvGrpSpPr>
        <p:grpSpPr>
          <a:xfrm>
            <a:off x="4216680" y="2099160"/>
            <a:ext cx="709200" cy="372600"/>
            <a:chOff x="4216680" y="2099160"/>
            <a:chExt cx="709200" cy="372600"/>
          </a:xfrm>
        </p:grpSpPr>
        <p:sp>
          <p:nvSpPr>
            <p:cNvPr id="506" name="CustomShape 12"/>
            <p:cNvSpPr/>
            <p:nvPr/>
          </p:nvSpPr>
          <p:spPr>
            <a:xfrm>
              <a:off x="4216680" y="2099160"/>
              <a:ext cx="709200" cy="372600"/>
            </a:xfrm>
            <a:custGeom>
              <a:avLst/>
              <a:gdLst/>
              <a:ahLst/>
              <a:cxnLst/>
              <a:rect l="l" t="t" r="r" b="b"/>
              <a:pathLst>
                <a:path w="19400" h="10192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507" name="CustomShape 13"/>
            <p:cNvSpPr/>
            <p:nvPr/>
          </p:nvSpPr>
          <p:spPr>
            <a:xfrm>
              <a:off x="4459320" y="2181960"/>
              <a:ext cx="214920" cy="207000"/>
            </a:xfrm>
            <a:custGeom>
              <a:avLst/>
              <a:gdLst/>
              <a:ahLst/>
              <a:cxnLst/>
              <a:rect l="l" t="t" r="r" b="b"/>
              <a:pathLst>
                <a:path w="5883" h="5664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508" name="CustomShape 14"/>
          <p:cNvSpPr/>
          <p:nvPr/>
        </p:nvSpPr>
        <p:spPr>
          <a:xfrm>
            <a:off x="1366920" y="1922400"/>
            <a:ext cx="610560" cy="584280"/>
          </a:xfrm>
          <a:custGeom>
            <a:avLst/>
            <a:gdLst/>
            <a:ahLst/>
            <a:cxnLst/>
            <a:rect l="l" t="t" r="r" b="b"/>
            <a:pathLst>
              <a:path w="12193" h="11674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09" name="CustomShape 15"/>
          <p:cNvSpPr/>
          <p:nvPr/>
        </p:nvSpPr>
        <p:spPr>
          <a:xfrm>
            <a:off x="7243920" y="2093400"/>
            <a:ext cx="519480" cy="478080"/>
          </a:xfrm>
          <a:custGeom>
            <a:avLst/>
            <a:gdLst/>
            <a:ahLst/>
            <a:cxnLst/>
            <a:rect l="l" t="t" r="r" b="b"/>
            <a:pathLst>
              <a:path w="11910" h="10957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510" name="Imagem 17"/>
          <p:cNvPicPr/>
          <p:nvPr/>
        </p:nvPicPr>
        <p:blipFill>
          <a:blip r:embed="rId2"/>
          <a:stretch/>
        </p:blipFill>
        <p:spPr>
          <a:xfrm>
            <a:off x="1095120" y="151920"/>
            <a:ext cx="862920" cy="4734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CustomShape 1"/>
          <p:cNvSpPr/>
          <p:nvPr/>
        </p:nvSpPr>
        <p:spPr>
          <a:xfrm>
            <a:off x="3103529" y="546405"/>
            <a:ext cx="3186000" cy="4631760"/>
          </a:xfrm>
          <a:prstGeom prst="ellipse">
            <a:avLst/>
          </a:prstGeom>
          <a:solidFill>
            <a:srgbClr val="2C73DD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2" name="CustomShape 2"/>
          <p:cNvSpPr/>
          <p:nvPr/>
        </p:nvSpPr>
        <p:spPr>
          <a:xfrm rot="1329000">
            <a:off x="5049727" y="325696"/>
            <a:ext cx="3431556" cy="4886483"/>
          </a:xfrm>
          <a:prstGeom prst="ellipse">
            <a:avLst/>
          </a:prstGeom>
          <a:solidFill>
            <a:srgbClr val="FF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3" name="CustomShape 3"/>
          <p:cNvSpPr/>
          <p:nvPr/>
        </p:nvSpPr>
        <p:spPr>
          <a:xfrm>
            <a:off x="1787040" y="-20880"/>
            <a:ext cx="5800320" cy="764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pt-BR" sz="3600" b="1" strike="noStrike" spc="-1">
                <a:solidFill>
                  <a:srgbClr val="000000"/>
                </a:solidFill>
                <a:latin typeface="Poppins"/>
                <a:ea typeface="Poppins"/>
              </a:rPr>
              <a:t>NOSSO TIME</a:t>
            </a:r>
            <a:endParaRPr lang="pt-BR" sz="3600" b="0" strike="noStrike" spc="-1">
              <a:latin typeface="Arial"/>
            </a:endParaRPr>
          </a:p>
        </p:txBody>
      </p:sp>
      <p:pic>
        <p:nvPicPr>
          <p:cNvPr id="514" name="Imagem 20"/>
          <p:cNvPicPr/>
          <p:nvPr/>
        </p:nvPicPr>
        <p:blipFill>
          <a:blip r:embed="rId2"/>
          <a:stretch/>
        </p:blipFill>
        <p:spPr>
          <a:xfrm>
            <a:off x="1095120" y="151920"/>
            <a:ext cx="862920" cy="473400"/>
          </a:xfrm>
          <a:prstGeom prst="rect">
            <a:avLst/>
          </a:prstGeom>
          <a:ln>
            <a:noFill/>
          </a:ln>
        </p:spPr>
      </p:pic>
      <p:sp>
        <p:nvSpPr>
          <p:cNvPr id="515" name="CustomShape 4"/>
          <p:cNvSpPr/>
          <p:nvPr/>
        </p:nvSpPr>
        <p:spPr>
          <a:xfrm rot="19762228">
            <a:off x="771435" y="373854"/>
            <a:ext cx="3453537" cy="4886474"/>
          </a:xfrm>
          <a:prstGeom prst="ellipse">
            <a:avLst/>
          </a:prstGeom>
          <a:solidFill>
            <a:srgbClr val="00B05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/>
          <a:lstStyle/>
          <a:p>
            <a:endParaRPr lang="pt-BR" dirty="0"/>
          </a:p>
        </p:txBody>
      </p:sp>
      <p:sp>
        <p:nvSpPr>
          <p:cNvPr id="516" name="CustomShape 5"/>
          <p:cNvSpPr/>
          <p:nvPr/>
        </p:nvSpPr>
        <p:spPr>
          <a:xfrm>
            <a:off x="4141084" y="1027980"/>
            <a:ext cx="110592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Arial"/>
              </a:rPr>
              <a:t>BACKEND</a:t>
            </a:r>
            <a:endParaRPr lang="pt-BR" sz="1400" b="0" strike="noStrike" spc="-1" dirty="0">
              <a:latin typeface="Arial"/>
            </a:endParaRPr>
          </a:p>
        </p:txBody>
      </p:sp>
      <p:sp>
        <p:nvSpPr>
          <p:cNvPr id="517" name="CustomShape 6"/>
          <p:cNvSpPr/>
          <p:nvPr/>
        </p:nvSpPr>
        <p:spPr>
          <a:xfrm>
            <a:off x="6255925" y="1058068"/>
            <a:ext cx="182880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Arial"/>
              </a:rPr>
              <a:t>INFRAESTRUTURA</a:t>
            </a:r>
            <a:endParaRPr lang="pt-BR" sz="1400" b="0" strike="noStrike" spc="-1" dirty="0">
              <a:latin typeface="Arial"/>
            </a:endParaRPr>
          </a:p>
        </p:txBody>
      </p:sp>
      <p:sp>
        <p:nvSpPr>
          <p:cNvPr id="518" name="CustomShape 7"/>
          <p:cNvSpPr/>
          <p:nvPr/>
        </p:nvSpPr>
        <p:spPr>
          <a:xfrm>
            <a:off x="1401072" y="959774"/>
            <a:ext cx="1183680" cy="303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>
              <a:lnSpc>
                <a:spcPct val="100000"/>
              </a:lnSpc>
            </a:pPr>
            <a:r>
              <a:rPr lang="pt-BR" sz="1400" b="1" strike="noStrike" spc="-1" dirty="0">
                <a:solidFill>
                  <a:srgbClr val="000000"/>
                </a:solidFill>
                <a:latin typeface="Arial"/>
                <a:ea typeface="Arial"/>
              </a:rPr>
              <a:t>FRONTEND</a:t>
            </a:r>
            <a:endParaRPr lang="pt-BR" sz="1400" b="0" strike="noStrike" spc="-1" dirty="0">
              <a:latin typeface="Arial"/>
            </a:endParaRPr>
          </a:p>
        </p:txBody>
      </p:sp>
      <p:pic>
        <p:nvPicPr>
          <p:cNvPr id="519" name="Imagem 2"/>
          <p:cNvPicPr/>
          <p:nvPr/>
        </p:nvPicPr>
        <p:blipFill>
          <a:blip r:embed="rId3"/>
          <a:srcRect t="10125" b="10675"/>
          <a:stretch/>
        </p:blipFill>
        <p:spPr>
          <a:xfrm>
            <a:off x="3163303" y="2722967"/>
            <a:ext cx="1151640" cy="1139760"/>
          </a:xfrm>
          <a:prstGeom prst="rect">
            <a:avLst/>
          </a:prstGeom>
          <a:ln>
            <a:noFill/>
          </a:ln>
          <a:effectLst>
            <a:softEdge rad="0"/>
          </a:effectLst>
        </p:spPr>
      </p:pic>
      <p:pic>
        <p:nvPicPr>
          <p:cNvPr id="520" name="Imagem 3"/>
          <p:cNvPicPr/>
          <p:nvPr/>
        </p:nvPicPr>
        <p:blipFill>
          <a:blip r:embed="rId4"/>
          <a:stretch/>
        </p:blipFill>
        <p:spPr>
          <a:xfrm>
            <a:off x="5011609" y="2732788"/>
            <a:ext cx="1060683" cy="1168920"/>
          </a:xfrm>
          <a:prstGeom prst="rect">
            <a:avLst/>
          </a:prstGeom>
          <a:ln>
            <a:noFill/>
          </a:ln>
        </p:spPr>
      </p:pic>
      <p:pic>
        <p:nvPicPr>
          <p:cNvPr id="521" name="Imagem 4"/>
          <p:cNvPicPr/>
          <p:nvPr/>
        </p:nvPicPr>
        <p:blipFill>
          <a:blip r:embed="rId5"/>
          <a:stretch/>
        </p:blipFill>
        <p:spPr>
          <a:xfrm>
            <a:off x="1882730" y="2179566"/>
            <a:ext cx="1170391" cy="1178741"/>
          </a:xfrm>
          <a:prstGeom prst="rect">
            <a:avLst/>
          </a:prstGeom>
          <a:ln>
            <a:noFill/>
          </a:ln>
        </p:spPr>
      </p:pic>
      <p:pic>
        <p:nvPicPr>
          <p:cNvPr id="523" name="Imagem 6"/>
          <p:cNvPicPr/>
          <p:nvPr/>
        </p:nvPicPr>
        <p:blipFill>
          <a:blip r:embed="rId6"/>
          <a:srcRect l="285" t="20172" r="-285" b="-1531"/>
          <a:stretch/>
        </p:blipFill>
        <p:spPr>
          <a:xfrm>
            <a:off x="6783072" y="1982379"/>
            <a:ext cx="1162954" cy="1178741"/>
          </a:xfrm>
          <a:prstGeom prst="rect">
            <a:avLst/>
          </a:prstGeom>
          <a:ln>
            <a:noFill/>
          </a:ln>
        </p:spPr>
      </p:pic>
      <p:pic>
        <p:nvPicPr>
          <p:cNvPr id="3" name="Imagem 2" descr="Homem com camiseta preta&#10;&#10;Descrição gerada automaticamente">
            <a:extLst>
              <a:ext uri="{FF2B5EF4-FFF2-40B4-BE49-F238E27FC236}">
                <a16:creationId xmlns:a16="http://schemas.microsoft.com/office/drawing/2014/main" id="{4A5A49CA-AB6F-40A2-82BB-99A3F74C0BF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494" y="1209808"/>
            <a:ext cx="1183681" cy="1183681"/>
          </a:xfrm>
          <a:prstGeom prst="rect">
            <a:avLst/>
          </a:prstGeom>
        </p:spPr>
      </p:pic>
      <p:sp>
        <p:nvSpPr>
          <p:cNvPr id="4" name="AutoShape 4" descr="Tem como mudar minha fotenha lá?">
            <a:extLst>
              <a:ext uri="{FF2B5EF4-FFF2-40B4-BE49-F238E27FC236}">
                <a16:creationId xmlns:a16="http://schemas.microsoft.com/office/drawing/2014/main" id="{C48ED839-924B-4D4F-88BA-588EB04B31C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829058" y="2149392"/>
            <a:ext cx="712893" cy="712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AC1DB681-A801-4840-8669-B2A7BCA3294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330"/>
          <a:stretch/>
        </p:blipFill>
        <p:spPr>
          <a:xfrm>
            <a:off x="1720008" y="3532643"/>
            <a:ext cx="1347604" cy="116989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C5254329-FBB0-49AA-A4DB-FEF40E49EF0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121"/>
            <a:ext cx="9144000" cy="5143500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D425C23-976F-484F-B283-988742E0CD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179" y="76246"/>
            <a:ext cx="8235914" cy="4987538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58DA9064-239B-40B9-9460-A8D219575060}"/>
              </a:ext>
            </a:extLst>
          </p:cNvPr>
          <p:cNvSpPr txBox="1"/>
          <p:nvPr/>
        </p:nvSpPr>
        <p:spPr>
          <a:xfrm>
            <a:off x="675947" y="705507"/>
            <a:ext cx="1535166" cy="8771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50" dirty="0">
                <a:cs typeface="Calibri"/>
              </a:rPr>
              <a:t>- Tempo gasto no planejamento</a:t>
            </a:r>
          </a:p>
          <a:p>
            <a:r>
              <a:rPr lang="pt-BR" sz="1050" dirty="0">
                <a:cs typeface="Calibri"/>
              </a:rPr>
              <a:t>- Diversas ferramentas diferentes para se organizar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1D4BC6CF-A212-490D-B36B-0AB7EBB812E0}"/>
              </a:ext>
            </a:extLst>
          </p:cNvPr>
          <p:cNvSpPr txBox="1"/>
          <p:nvPr/>
        </p:nvSpPr>
        <p:spPr>
          <a:xfrm>
            <a:off x="594060" y="1933633"/>
            <a:ext cx="1629963" cy="7155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50" dirty="0">
                <a:cs typeface="Calibri"/>
              </a:rPr>
              <a:t>Desenvolver um app Android de planejamento de viagens em até 6 meses.</a:t>
            </a:r>
            <a:endParaRPr lang="pt-BR" sz="1350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1DA4106-B8CA-41A2-9ECC-C912ACC7A6FB}"/>
              </a:ext>
            </a:extLst>
          </p:cNvPr>
          <p:cNvSpPr txBox="1"/>
          <p:nvPr/>
        </p:nvSpPr>
        <p:spPr>
          <a:xfrm>
            <a:off x="626678" y="3030921"/>
            <a:ext cx="1545021" cy="17620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00" dirty="0">
                <a:cs typeface="Calibri"/>
              </a:rPr>
              <a:t>- Diminuir o tempo gasto no planejamento</a:t>
            </a:r>
          </a:p>
          <a:p>
            <a:r>
              <a:rPr lang="pt-BR" sz="1000" dirty="0">
                <a:cs typeface="Calibri"/>
              </a:rPr>
              <a:t>- Facilitar a organização do usuário unificando diferentes ferramentas em um único lugar</a:t>
            </a:r>
          </a:p>
          <a:p>
            <a:r>
              <a:rPr lang="pt-BR" sz="1000" dirty="0">
                <a:cs typeface="Calibri"/>
              </a:rPr>
              <a:t>- Possibilitar o compatilhamento de experiências de viagens ampliando as possibilidades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A6F51C89-53A5-4FE4-8DDB-A9A8CF9B5151}"/>
              </a:ext>
            </a:extLst>
          </p:cNvPr>
          <p:cNvSpPr txBox="1"/>
          <p:nvPr/>
        </p:nvSpPr>
        <p:spPr>
          <a:xfrm>
            <a:off x="2282057" y="1917481"/>
            <a:ext cx="1545021" cy="2308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pt-BR" sz="1050" dirty="0">
              <a:cs typeface="Calibri"/>
            </a:endParaRP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3174D6CD-C9A6-48BD-9B88-49291DE30937}"/>
              </a:ext>
            </a:extLst>
          </p:cNvPr>
          <p:cNvSpPr txBox="1"/>
          <p:nvPr/>
        </p:nvSpPr>
        <p:spPr>
          <a:xfrm>
            <a:off x="2282059" y="705507"/>
            <a:ext cx="1436633" cy="7155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50">
                <a:cs typeface="Calibri"/>
              </a:rPr>
              <a:t>App de serviços de planejamento e compartilhamento de viagens</a:t>
            </a:r>
            <a:endParaRPr lang="pt-BR" sz="1050" dirty="0">
              <a:cs typeface="Calibri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A0B92F92-730A-44AB-A7FD-91B2DD0B2BBF}"/>
              </a:ext>
            </a:extLst>
          </p:cNvPr>
          <p:cNvSpPr txBox="1"/>
          <p:nvPr/>
        </p:nvSpPr>
        <p:spPr>
          <a:xfrm>
            <a:off x="3917731" y="2321473"/>
            <a:ext cx="1436633" cy="103874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50" dirty="0">
                <a:cs typeface="Calibri"/>
              </a:rPr>
              <a:t>- Lucas Lima</a:t>
            </a:r>
          </a:p>
          <a:p>
            <a:r>
              <a:rPr lang="pt-BR" sz="1050" dirty="0">
                <a:cs typeface="Calibri"/>
              </a:rPr>
              <a:t>- Joel Pereira</a:t>
            </a:r>
          </a:p>
          <a:p>
            <a:r>
              <a:rPr lang="pt-BR" sz="1050" dirty="0">
                <a:cs typeface="Calibri"/>
              </a:rPr>
              <a:t>- Kaique</a:t>
            </a:r>
          </a:p>
          <a:p>
            <a:r>
              <a:rPr lang="pt-BR" sz="1050" dirty="0">
                <a:cs typeface="Calibri"/>
              </a:rPr>
              <a:t>- Arthur </a:t>
            </a:r>
          </a:p>
          <a:p>
            <a:r>
              <a:rPr lang="pt-BR" sz="1050" dirty="0">
                <a:cs typeface="Calibri"/>
              </a:rPr>
              <a:t>- Isabella</a:t>
            </a:r>
          </a:p>
          <a:p>
            <a:r>
              <a:rPr lang="pt-BR" sz="1050" dirty="0">
                <a:cs typeface="Calibri"/>
              </a:rPr>
              <a:t>- Henrique 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1C3BC707-5394-4F82-8A09-2B339D583396}"/>
              </a:ext>
            </a:extLst>
          </p:cNvPr>
          <p:cNvSpPr txBox="1"/>
          <p:nvPr/>
        </p:nvSpPr>
        <p:spPr>
          <a:xfrm>
            <a:off x="3917731" y="794188"/>
            <a:ext cx="1436633" cy="7155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50">
                <a:cs typeface="Calibri"/>
              </a:rPr>
              <a:t>- Faculdade de Tecnologia Bandeirantes (Bandtec)</a:t>
            </a:r>
            <a:endParaRPr lang="pt-BR" sz="1050" dirty="0">
              <a:cs typeface="Calibri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1E864A47-FD59-44C2-8834-DAE3F7DE2253}"/>
              </a:ext>
            </a:extLst>
          </p:cNvPr>
          <p:cNvSpPr txBox="1"/>
          <p:nvPr/>
        </p:nvSpPr>
        <p:spPr>
          <a:xfrm>
            <a:off x="5445016" y="626679"/>
            <a:ext cx="1655380" cy="130035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00" dirty="0">
                <a:cs typeface="Calibri"/>
              </a:rPr>
              <a:t>- Ambiente criado na AWS para implementação da aplicação</a:t>
            </a:r>
          </a:p>
          <a:p>
            <a:r>
              <a:rPr lang="pt-BR" sz="1000" dirty="0">
                <a:cs typeface="Calibri"/>
              </a:rPr>
              <a:t>- Equipe com conhecimento adequado em Android e Kotlin</a:t>
            </a:r>
          </a:p>
          <a:p>
            <a:r>
              <a:rPr lang="pt-BR" sz="1000" dirty="0">
                <a:cs typeface="Calibri"/>
              </a:rPr>
              <a:t>- Requisitos documentados 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8B9852E3-356D-4459-8D92-665F1D45DE53}"/>
              </a:ext>
            </a:extLst>
          </p:cNvPr>
          <p:cNvSpPr txBox="1"/>
          <p:nvPr/>
        </p:nvSpPr>
        <p:spPr>
          <a:xfrm>
            <a:off x="5484429" y="2390446"/>
            <a:ext cx="1584434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50" dirty="0">
                <a:cs typeface="Calibri"/>
              </a:rPr>
              <a:t>- Documentação da solução pronta</a:t>
            </a:r>
            <a:endParaRPr lang="pt-BR" sz="1350" dirty="0">
              <a:cs typeface="Calibri"/>
            </a:endParaRPr>
          </a:p>
          <a:p>
            <a:r>
              <a:rPr lang="pt-BR" sz="1050" dirty="0">
                <a:cs typeface="Calibri"/>
              </a:rPr>
              <a:t>- Ambiente estruturado</a:t>
            </a:r>
          </a:p>
        </p:txBody>
      </p:sp>
      <p:sp>
        <p:nvSpPr>
          <p:cNvPr id="18" name="CaixaDeTexto 17">
            <a:extLst>
              <a:ext uri="{FF2B5EF4-FFF2-40B4-BE49-F238E27FC236}">
                <a16:creationId xmlns:a16="http://schemas.microsoft.com/office/drawing/2014/main" id="{20E22518-002A-43F8-8E4F-0EB60E4284F9}"/>
              </a:ext>
            </a:extLst>
          </p:cNvPr>
          <p:cNvSpPr txBox="1"/>
          <p:nvPr/>
        </p:nvSpPr>
        <p:spPr>
          <a:xfrm>
            <a:off x="3966998" y="4159030"/>
            <a:ext cx="3101865" cy="71558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50" dirty="0">
                <a:cs typeface="Calibri"/>
              </a:rPr>
              <a:t>- O projeto deverá ser concluído em até 6 meses</a:t>
            </a:r>
          </a:p>
          <a:p>
            <a:r>
              <a:rPr lang="pt-BR" sz="1050" dirty="0">
                <a:cs typeface="Calibri"/>
              </a:rPr>
              <a:t>- Deverá ser utilizado o Android Studio para programar</a:t>
            </a:r>
          </a:p>
          <a:p>
            <a:r>
              <a:rPr lang="pt-BR" sz="1050" dirty="0">
                <a:cs typeface="Calibri"/>
              </a:rPr>
              <a:t>- O ambiente em nuvem deverá ser na AWS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6B141B2E-EEF7-4BAA-8110-920C79187E15}"/>
              </a:ext>
            </a:extLst>
          </p:cNvPr>
          <p:cNvSpPr txBox="1"/>
          <p:nvPr/>
        </p:nvSpPr>
        <p:spPr>
          <a:xfrm>
            <a:off x="7169368" y="705506"/>
            <a:ext cx="1584434" cy="8771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50" dirty="0">
                <a:cs typeface="Calibri"/>
              </a:rPr>
              <a:t>- Algum integrante do </a:t>
            </a:r>
            <a:r>
              <a:rPr lang="pt-BR" sz="1050">
                <a:cs typeface="Calibri"/>
              </a:rPr>
              <a:t>grupo sair</a:t>
            </a:r>
          </a:p>
          <a:p>
            <a:r>
              <a:rPr lang="pt-BR" sz="1050">
                <a:cs typeface="Calibri"/>
              </a:rPr>
              <a:t>- Inatividade do ambiente de produção</a:t>
            </a:r>
          </a:p>
          <a:p>
            <a:r>
              <a:rPr lang="pt-BR" sz="1050">
                <a:cs typeface="Calibri"/>
              </a:rPr>
              <a:t>- Atraso nas entregas</a:t>
            </a:r>
            <a:endParaRPr lang="pt-BR" sz="1050" dirty="0">
              <a:cs typeface="Calibri"/>
            </a:endParaRPr>
          </a:p>
        </p:txBody>
      </p:sp>
      <p:sp>
        <p:nvSpPr>
          <p:cNvPr id="20" name="CaixaDeTexto 19">
            <a:extLst>
              <a:ext uri="{FF2B5EF4-FFF2-40B4-BE49-F238E27FC236}">
                <a16:creationId xmlns:a16="http://schemas.microsoft.com/office/drawing/2014/main" id="{16AE6895-F650-4503-ABF1-807289E1891F}"/>
              </a:ext>
            </a:extLst>
          </p:cNvPr>
          <p:cNvSpPr txBox="1"/>
          <p:nvPr/>
        </p:nvSpPr>
        <p:spPr>
          <a:xfrm>
            <a:off x="7166579" y="4104945"/>
            <a:ext cx="1584434" cy="55399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50">
                <a:cs typeface="Calibri"/>
              </a:rPr>
              <a:t>- R$1824,00 para a mensalidade</a:t>
            </a:r>
          </a:p>
          <a:p>
            <a:r>
              <a:rPr lang="pt-BR" sz="1050">
                <a:cs typeface="Calibri"/>
              </a:rPr>
              <a:t>- $50 para a AWS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BBBC61AC-C7DF-4C69-B9E5-202130997596}"/>
              </a:ext>
            </a:extLst>
          </p:cNvPr>
          <p:cNvSpPr txBox="1"/>
          <p:nvPr/>
        </p:nvSpPr>
        <p:spPr>
          <a:xfrm>
            <a:off x="7100396" y="2311756"/>
            <a:ext cx="153142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dirty="0"/>
              <a:t>- Contextualização do negócio 02\02</a:t>
            </a:r>
          </a:p>
          <a:p>
            <a:r>
              <a:rPr lang="pt-BR" sz="900" dirty="0"/>
              <a:t>- Análise de concorrência 09\02</a:t>
            </a:r>
          </a:p>
          <a:p>
            <a:r>
              <a:rPr lang="pt-BR" sz="900" dirty="0"/>
              <a:t>- Protótipos de tela e solução 23\02</a:t>
            </a:r>
          </a:p>
          <a:p>
            <a:r>
              <a:rPr lang="pt-BR" sz="900" dirty="0"/>
              <a:t>- Ambiente na AWS 23\02</a:t>
            </a:r>
          </a:p>
          <a:p>
            <a:r>
              <a:rPr lang="pt-BR" sz="900" dirty="0"/>
              <a:t>- Conclusão das doc. 05\03 </a:t>
            </a:r>
          </a:p>
          <a:p>
            <a:pPr marL="171450" indent="-171450">
              <a:buFontTx/>
              <a:buChar char="-"/>
            </a:pPr>
            <a:endParaRPr lang="pt-BR" sz="900" dirty="0"/>
          </a:p>
        </p:txBody>
      </p: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559D39B1-07FD-4D4E-8992-E8A22CD5AED5}"/>
              </a:ext>
            </a:extLst>
          </p:cNvPr>
          <p:cNvSpPr txBox="1"/>
          <p:nvPr/>
        </p:nvSpPr>
        <p:spPr>
          <a:xfrm>
            <a:off x="2186069" y="1884457"/>
            <a:ext cx="1655380" cy="237757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8580" tIns="34290" rIns="68580" bIns="3429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pt-BR" sz="1000" dirty="0">
                <a:cs typeface="Calibri"/>
              </a:rPr>
              <a:t>- Usuário poderá criar uma viagem</a:t>
            </a:r>
          </a:p>
          <a:p>
            <a:r>
              <a:rPr lang="pt-BR" sz="1000" dirty="0">
                <a:cs typeface="Calibri"/>
              </a:rPr>
              <a:t>- Usuário poderá filtrar estabelecimento durante a viagem</a:t>
            </a:r>
          </a:p>
          <a:p>
            <a:r>
              <a:rPr lang="pt-BR" sz="1000" dirty="0">
                <a:cs typeface="Calibri"/>
              </a:rPr>
              <a:t>- Usuário poderá ver a viagem atual assim como todas as outras</a:t>
            </a:r>
          </a:p>
          <a:p>
            <a:r>
              <a:rPr lang="pt-BR" sz="1000" dirty="0">
                <a:cs typeface="Calibri"/>
              </a:rPr>
              <a:t>- Usuário poderá compartilhar viagens e curtir viagens de outras pessoas</a:t>
            </a:r>
          </a:p>
          <a:p>
            <a:r>
              <a:rPr lang="pt-BR" sz="1000" dirty="0">
                <a:cs typeface="Calibri"/>
              </a:rPr>
              <a:t>- Usuário terá um perfil</a:t>
            </a:r>
          </a:p>
          <a:p>
            <a:r>
              <a:rPr lang="pt-BR" sz="1000" dirty="0">
                <a:cs typeface="Calibri"/>
              </a:rPr>
              <a:t>- Usuário poderá seguir outros usuários </a:t>
            </a:r>
          </a:p>
        </p:txBody>
      </p:sp>
    </p:spTree>
    <p:extLst>
      <p:ext uri="{BB962C8B-B14F-4D97-AF65-F5344CB8AC3E}">
        <p14:creationId xmlns:p14="http://schemas.microsoft.com/office/powerpoint/2010/main" val="17563410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TextShape 9"/>
          <p:cNvSpPr txBox="1"/>
          <p:nvPr/>
        </p:nvSpPr>
        <p:spPr>
          <a:xfrm>
            <a:off x="1958040" y="0"/>
            <a:ext cx="5800320" cy="764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600" b="1" spc="-1" dirty="0">
                <a:solidFill>
                  <a:srgbClr val="000000"/>
                </a:solidFill>
                <a:latin typeface="Poppins"/>
              </a:rPr>
              <a:t>ANÁLISE DE CONCORRÊNCIA</a:t>
            </a:r>
            <a:endParaRPr lang="pt-BR" sz="36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4" name="Imagem 34"/>
          <p:cNvPicPr/>
          <p:nvPr/>
        </p:nvPicPr>
        <p:blipFill>
          <a:blip r:embed="rId2"/>
          <a:stretch/>
        </p:blipFill>
        <p:spPr>
          <a:xfrm>
            <a:off x="1095120" y="151920"/>
            <a:ext cx="862920" cy="473400"/>
          </a:xfrm>
          <a:prstGeom prst="rect">
            <a:avLst/>
          </a:prstGeom>
          <a:ln>
            <a:noFill/>
          </a:ln>
        </p:spPr>
      </p:pic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BDFAA399-045D-4313-A5AC-7ADAC396F29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2089716"/>
              </p:ext>
            </p:extLst>
          </p:nvPr>
        </p:nvGraphicFramePr>
        <p:xfrm>
          <a:off x="882503" y="764280"/>
          <a:ext cx="7378994" cy="404057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4249592">
                  <a:extLst>
                    <a:ext uri="{9D8B030D-6E8A-4147-A177-3AD203B41FA5}">
                      <a16:colId xmlns:a16="http://schemas.microsoft.com/office/drawing/2014/main" val="2977343774"/>
                    </a:ext>
                  </a:extLst>
                </a:gridCol>
                <a:gridCol w="806057">
                  <a:extLst>
                    <a:ext uri="{9D8B030D-6E8A-4147-A177-3AD203B41FA5}">
                      <a16:colId xmlns:a16="http://schemas.microsoft.com/office/drawing/2014/main" val="4233332440"/>
                    </a:ext>
                  </a:extLst>
                </a:gridCol>
                <a:gridCol w="829766">
                  <a:extLst>
                    <a:ext uri="{9D8B030D-6E8A-4147-A177-3AD203B41FA5}">
                      <a16:colId xmlns:a16="http://schemas.microsoft.com/office/drawing/2014/main" val="2189347159"/>
                    </a:ext>
                  </a:extLst>
                </a:gridCol>
                <a:gridCol w="734935">
                  <a:extLst>
                    <a:ext uri="{9D8B030D-6E8A-4147-A177-3AD203B41FA5}">
                      <a16:colId xmlns:a16="http://schemas.microsoft.com/office/drawing/2014/main" val="2035955893"/>
                    </a:ext>
                  </a:extLst>
                </a:gridCol>
                <a:gridCol w="758644">
                  <a:extLst>
                    <a:ext uri="{9D8B030D-6E8A-4147-A177-3AD203B41FA5}">
                      <a16:colId xmlns:a16="http://schemas.microsoft.com/office/drawing/2014/main" val="3251079672"/>
                    </a:ext>
                  </a:extLst>
                </a:gridCol>
              </a:tblGrid>
              <a:tr h="541128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u="none" strike="noStrike" dirty="0">
                          <a:effectLst/>
                        </a:rPr>
                        <a:t>FUNCIONALIDADE</a:t>
                      </a:r>
                      <a:endParaRPr lang="pt-BR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u="none" strike="noStrike" dirty="0">
                          <a:solidFill>
                            <a:srgbClr val="0070C0"/>
                          </a:solidFill>
                          <a:effectLst/>
                        </a:rPr>
                        <a:t>GO</a:t>
                      </a:r>
                      <a:endParaRPr lang="pt-BR" sz="1100" b="1" i="0" u="none" strike="noStrike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u="none" strike="noStrike" dirty="0">
                          <a:effectLst/>
                        </a:rPr>
                        <a:t>DUBBI</a:t>
                      </a:r>
                      <a:endParaRPr lang="pt-BR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u="none" strike="noStrike" dirty="0">
                          <a:effectLst/>
                        </a:rPr>
                        <a:t>GM</a:t>
                      </a:r>
                      <a:r>
                        <a:rPr lang="pt-BR" sz="1100" u="none" strike="noStrike" dirty="0">
                          <a:effectLst/>
                        </a:rPr>
                        <a:t> 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b="1" u="none" strike="noStrike" dirty="0">
                          <a:effectLst/>
                        </a:rPr>
                        <a:t>WAZE</a:t>
                      </a:r>
                      <a:endParaRPr lang="pt-BR" sz="11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5055639"/>
                  </a:ext>
                </a:extLst>
              </a:tr>
              <a:tr h="32951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Itinerário de viagens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6599602"/>
                  </a:ext>
                </a:extLst>
              </a:tr>
              <a:tr h="32951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effectLst/>
                        </a:rPr>
                        <a:t>Rota do percurso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effectLst/>
                        </a:rPr>
                        <a:t> 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9423003"/>
                  </a:ext>
                </a:extLst>
              </a:tr>
              <a:tr h="59642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Compartilhar experiência de viagens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effectLst/>
                        </a:rPr>
                        <a:t> 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71979387"/>
                  </a:ext>
                </a:extLst>
              </a:tr>
              <a:tr h="32951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Compartilhar itinerário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effectLst/>
                        </a:rPr>
                        <a:t> 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effectLst/>
                        </a:rPr>
                        <a:t> 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8980596"/>
                  </a:ext>
                </a:extLst>
              </a:tr>
              <a:tr h="32951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Seguir pessoas 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effectLst/>
                        </a:rPr>
                        <a:t> 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6796273"/>
                  </a:ext>
                </a:extLst>
              </a:tr>
              <a:tr h="596422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Acompanhar viagens dos seguidores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9366681"/>
                  </a:ext>
                </a:extLst>
              </a:tr>
              <a:tr h="32951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effectLst/>
                        </a:rPr>
                        <a:t>Favoritar viagens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64231282"/>
                  </a:ext>
                </a:extLst>
              </a:tr>
              <a:tr h="32951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>
                          <a:effectLst/>
                        </a:rPr>
                        <a:t>Geolocalização </a:t>
                      </a:r>
                      <a:endParaRPr lang="pt-BR" sz="11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08251486"/>
                  </a:ext>
                </a:extLst>
              </a:tr>
              <a:tr h="329514"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Informações dos estabelecimentos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pt-BR" sz="1100" u="none" strike="noStrike" dirty="0">
                          <a:effectLst/>
                        </a:rPr>
                        <a:t> </a:t>
                      </a:r>
                      <a:endParaRPr lang="pt-BR" sz="11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67614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475771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AEEB7D3-AF18-4557-9461-08B5AC71C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701" y="21846"/>
            <a:ext cx="7565441" cy="5121654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5701938" y="156755"/>
            <a:ext cx="71686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Joel Silva</a:t>
            </a:r>
          </a:p>
        </p:txBody>
      </p:sp>
      <p:sp>
        <p:nvSpPr>
          <p:cNvPr id="6" name="CaixaDeTexto 5"/>
          <p:cNvSpPr txBox="1"/>
          <p:nvPr/>
        </p:nvSpPr>
        <p:spPr>
          <a:xfrm>
            <a:off x="7060475" y="156755"/>
            <a:ext cx="76174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03/03/2021</a:t>
            </a:r>
          </a:p>
        </p:txBody>
      </p:sp>
      <p:sp>
        <p:nvSpPr>
          <p:cNvPr id="7" name="Retângulo 6"/>
          <p:cNvSpPr/>
          <p:nvPr/>
        </p:nvSpPr>
        <p:spPr>
          <a:xfrm>
            <a:off x="1469571" y="1645920"/>
            <a:ext cx="1322615" cy="617220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A viagem para mim é um estilo de vida, passo grande parte do meu ano viajando</a:t>
            </a:r>
          </a:p>
        </p:txBody>
      </p:sp>
      <p:sp>
        <p:nvSpPr>
          <p:cNvPr id="8" name="CaixaDeTexto 7"/>
          <p:cNvSpPr txBox="1"/>
          <p:nvPr/>
        </p:nvSpPr>
        <p:spPr>
          <a:xfrm>
            <a:off x="1557744" y="2318150"/>
            <a:ext cx="61427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900" b="1" dirty="0"/>
              <a:t>André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1557743" y="2465234"/>
            <a:ext cx="61427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b="1" dirty="0"/>
              <a:t>29 anos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1669343" y="2614976"/>
            <a:ext cx="72327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b="1" dirty="0"/>
              <a:t>Fotógrafo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1494185" y="2751076"/>
            <a:ext cx="73609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b="1" dirty="0"/>
              <a:t>Republica</a:t>
            </a:r>
          </a:p>
        </p:txBody>
      </p:sp>
      <p:sp>
        <p:nvSpPr>
          <p:cNvPr id="13" name="Retângulo 12"/>
          <p:cNvSpPr/>
          <p:nvPr/>
        </p:nvSpPr>
        <p:spPr>
          <a:xfrm>
            <a:off x="3174275" y="803366"/>
            <a:ext cx="1400991" cy="88175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14" name="Retângulo 13"/>
          <p:cNvSpPr/>
          <p:nvPr/>
        </p:nvSpPr>
        <p:spPr>
          <a:xfrm>
            <a:off x="3673929" y="1025436"/>
            <a:ext cx="1074420" cy="101236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15" name="Retângulo 14"/>
          <p:cNvSpPr/>
          <p:nvPr/>
        </p:nvSpPr>
        <p:spPr>
          <a:xfrm>
            <a:off x="3690257" y="1257302"/>
            <a:ext cx="1074420" cy="101236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16" name="Retângulo 15"/>
          <p:cNvSpPr/>
          <p:nvPr/>
        </p:nvSpPr>
        <p:spPr>
          <a:xfrm>
            <a:off x="3781697" y="1489168"/>
            <a:ext cx="966652" cy="88172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17" name="Retângulo 16"/>
          <p:cNvSpPr/>
          <p:nvPr/>
        </p:nvSpPr>
        <p:spPr>
          <a:xfrm>
            <a:off x="3174275" y="1707971"/>
            <a:ext cx="1074420" cy="101236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18" name="Retângulo 17"/>
          <p:cNvSpPr/>
          <p:nvPr/>
        </p:nvSpPr>
        <p:spPr>
          <a:xfrm>
            <a:off x="4963066" y="1257302"/>
            <a:ext cx="435160" cy="101236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19" name="Retângulo 18"/>
          <p:cNvSpPr/>
          <p:nvPr/>
        </p:nvSpPr>
        <p:spPr>
          <a:xfrm>
            <a:off x="4963066" y="1476105"/>
            <a:ext cx="1074420" cy="101236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20" name="Retângulo 19"/>
          <p:cNvSpPr/>
          <p:nvPr/>
        </p:nvSpPr>
        <p:spPr>
          <a:xfrm>
            <a:off x="4973074" y="803367"/>
            <a:ext cx="728864" cy="88174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21" name="Retângulo 20"/>
          <p:cNvSpPr/>
          <p:nvPr/>
        </p:nvSpPr>
        <p:spPr>
          <a:xfrm>
            <a:off x="4963066" y="1030337"/>
            <a:ext cx="513537" cy="96335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22" name="Retângulo 21"/>
          <p:cNvSpPr/>
          <p:nvPr/>
        </p:nvSpPr>
        <p:spPr>
          <a:xfrm>
            <a:off x="4973073" y="1714505"/>
            <a:ext cx="503530" cy="94702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23" name="Retângulo 22"/>
          <p:cNvSpPr/>
          <p:nvPr/>
        </p:nvSpPr>
        <p:spPr>
          <a:xfrm>
            <a:off x="6788401" y="814682"/>
            <a:ext cx="118585" cy="76860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24" name="Retângulo 23"/>
          <p:cNvSpPr/>
          <p:nvPr/>
        </p:nvSpPr>
        <p:spPr>
          <a:xfrm>
            <a:off x="6788401" y="1025434"/>
            <a:ext cx="804385" cy="101237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25" name="Retângulo 24"/>
          <p:cNvSpPr/>
          <p:nvPr/>
        </p:nvSpPr>
        <p:spPr>
          <a:xfrm>
            <a:off x="6788401" y="1266857"/>
            <a:ext cx="1074420" cy="101236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26" name="Retângulo 25"/>
          <p:cNvSpPr/>
          <p:nvPr/>
        </p:nvSpPr>
        <p:spPr>
          <a:xfrm>
            <a:off x="6788401" y="1461412"/>
            <a:ext cx="1245257" cy="115928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27" name="Retângulo 26"/>
          <p:cNvSpPr/>
          <p:nvPr/>
        </p:nvSpPr>
        <p:spPr>
          <a:xfrm>
            <a:off x="6788401" y="1707971"/>
            <a:ext cx="1074420" cy="101236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28" name="Retângulo 27"/>
          <p:cNvSpPr/>
          <p:nvPr/>
        </p:nvSpPr>
        <p:spPr>
          <a:xfrm>
            <a:off x="3166110" y="2242586"/>
            <a:ext cx="1262198" cy="9894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29" name="Retângulo 28"/>
          <p:cNvSpPr/>
          <p:nvPr/>
        </p:nvSpPr>
        <p:spPr>
          <a:xfrm>
            <a:off x="3174273" y="2471803"/>
            <a:ext cx="607424" cy="101235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30" name="Retângulo 29"/>
          <p:cNvSpPr/>
          <p:nvPr/>
        </p:nvSpPr>
        <p:spPr>
          <a:xfrm>
            <a:off x="3166110" y="2687502"/>
            <a:ext cx="1074420" cy="101236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31" name="Retângulo 30"/>
          <p:cNvSpPr/>
          <p:nvPr/>
        </p:nvSpPr>
        <p:spPr>
          <a:xfrm>
            <a:off x="3166110" y="2903203"/>
            <a:ext cx="1262198" cy="10357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32" name="Retângulo 31"/>
          <p:cNvSpPr/>
          <p:nvPr/>
        </p:nvSpPr>
        <p:spPr>
          <a:xfrm>
            <a:off x="3174273" y="3149783"/>
            <a:ext cx="764179" cy="93072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 dirty="0"/>
          </a:p>
        </p:txBody>
      </p:sp>
      <p:sp>
        <p:nvSpPr>
          <p:cNvPr id="33" name="Retângulo 32"/>
          <p:cNvSpPr/>
          <p:nvPr/>
        </p:nvSpPr>
        <p:spPr>
          <a:xfrm>
            <a:off x="3166110" y="3381286"/>
            <a:ext cx="1409156" cy="8690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  <p:sp>
        <p:nvSpPr>
          <p:cNvPr id="34" name="Retângulo 33"/>
          <p:cNvSpPr/>
          <p:nvPr/>
        </p:nvSpPr>
        <p:spPr>
          <a:xfrm>
            <a:off x="1328330" y="3381287"/>
            <a:ext cx="1538151" cy="1410788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André fotografo de 29 anos de idade, ele reside em São Paulo, ele ama viajar e faz isso com frequência, é uma pessoa bem sociável e divertida</a:t>
            </a:r>
          </a:p>
        </p:txBody>
      </p:sp>
      <p:sp>
        <p:nvSpPr>
          <p:cNvPr id="11" name="Retângulo 10"/>
          <p:cNvSpPr/>
          <p:nvPr/>
        </p:nvSpPr>
        <p:spPr>
          <a:xfrm>
            <a:off x="6720838" y="2139549"/>
            <a:ext cx="1705722" cy="1298377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endParaRPr lang="pt-BR" sz="825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endParaRPr lang="pt-BR" sz="825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pt-BR" sz="825" b="1" dirty="0">
                <a:latin typeface="Arial" panose="020B0604020202020204" pitchFamily="34" charset="0"/>
                <a:cs typeface="Arial" panose="020B0604020202020204" pitchFamily="34" charset="0"/>
              </a:rPr>
              <a:t>Nunca tenho ideia de para onde ir quando chego em um local ou em uma cidade nova. Sempre me perco ao chegar.</a:t>
            </a:r>
          </a:p>
          <a:p>
            <a:pPr lvl="0"/>
            <a:r>
              <a:rPr lang="pt-BR" sz="825" b="1" dirty="0">
                <a:latin typeface="Arial" panose="020B0604020202020204" pitchFamily="34" charset="0"/>
                <a:cs typeface="Arial" panose="020B0604020202020204" pitchFamily="34" charset="0"/>
              </a:rPr>
              <a:t>Gostaria de saber as opções que eu tenho nessa cidade nova, mas que não me deixasse sem perspectivas de improvisação.</a:t>
            </a:r>
          </a:p>
          <a:p>
            <a:pPr algn="ctr"/>
            <a:endParaRPr lang="pt-BR" sz="1350" dirty="0"/>
          </a:p>
        </p:txBody>
      </p:sp>
      <p:sp>
        <p:nvSpPr>
          <p:cNvPr id="35" name="Retângulo 34"/>
          <p:cNvSpPr/>
          <p:nvPr/>
        </p:nvSpPr>
        <p:spPr>
          <a:xfrm>
            <a:off x="4924232" y="2135199"/>
            <a:ext cx="1705722" cy="1298377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lvl="0"/>
            <a:r>
              <a:rPr lang="pt-BR" sz="825" b="1" dirty="0">
                <a:latin typeface="Arial" panose="020B0604020202020204" pitchFamily="34" charset="0"/>
                <a:cs typeface="Arial" panose="020B0604020202020204" pitchFamily="34" charset="0"/>
              </a:rPr>
              <a:t>Quero conhecer os mais diversos cantos do mundo e fotografa-los se for possível;</a:t>
            </a:r>
          </a:p>
          <a:p>
            <a:pPr lvl="0"/>
            <a:endParaRPr lang="pt-BR" sz="825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pt-BR" sz="825" b="1" dirty="0">
                <a:latin typeface="Arial" panose="020B0604020202020204" pitchFamily="34" charset="0"/>
                <a:cs typeface="Arial" panose="020B0604020202020204" pitchFamily="34" charset="0"/>
              </a:rPr>
              <a:t>Ser um fotografo reconhecido;</a:t>
            </a:r>
          </a:p>
          <a:p>
            <a:pPr lvl="0"/>
            <a:endParaRPr lang="pt-BR" sz="825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/>
            <a:r>
              <a:rPr lang="pt-BR" sz="825" b="1" dirty="0">
                <a:latin typeface="Arial" panose="020B0604020202020204" pitchFamily="34" charset="0"/>
                <a:cs typeface="Arial" panose="020B0604020202020204" pitchFamily="34" charset="0"/>
              </a:rPr>
              <a:t>Montar um a exposição</a:t>
            </a:r>
          </a:p>
          <a:p>
            <a:pPr lvl="0"/>
            <a:endParaRPr lang="pt-BR" sz="825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6" name="Retângulo 35"/>
          <p:cNvSpPr/>
          <p:nvPr/>
        </p:nvSpPr>
        <p:spPr>
          <a:xfrm>
            <a:off x="3143249" y="3770959"/>
            <a:ext cx="1637148" cy="452901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Sebastião salgado</a:t>
            </a:r>
          </a:p>
          <a:p>
            <a:pPr algn="ctr"/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Annie </a:t>
            </a:r>
            <a:r>
              <a:rPr lang="pt-BR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Leibovitz</a:t>
            </a:r>
            <a:endParaRPr lang="pt-BR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Seu lado </a:t>
            </a:r>
            <a:r>
              <a:rPr lang="pt-BR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Geek</a:t>
            </a:r>
            <a:endParaRPr lang="pt-BR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7" name="Retângulo 36"/>
          <p:cNvSpPr/>
          <p:nvPr/>
        </p:nvSpPr>
        <p:spPr>
          <a:xfrm>
            <a:off x="4963066" y="3764984"/>
            <a:ext cx="1637148" cy="452901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Funcionalidades integradas;</a:t>
            </a:r>
          </a:p>
          <a:p>
            <a:pPr algn="ctr"/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Praticidade</a:t>
            </a:r>
          </a:p>
        </p:txBody>
      </p:sp>
      <p:sp>
        <p:nvSpPr>
          <p:cNvPr id="38" name="Retângulo 37"/>
          <p:cNvSpPr/>
          <p:nvPr/>
        </p:nvSpPr>
        <p:spPr>
          <a:xfrm>
            <a:off x="3143249" y="4457404"/>
            <a:ext cx="1637148" cy="452901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Iphone</a:t>
            </a:r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 X</a:t>
            </a:r>
          </a:p>
        </p:txBody>
      </p:sp>
      <p:sp>
        <p:nvSpPr>
          <p:cNvPr id="39" name="Retângulo 38"/>
          <p:cNvSpPr/>
          <p:nvPr/>
        </p:nvSpPr>
        <p:spPr>
          <a:xfrm>
            <a:off x="4962458" y="4454242"/>
            <a:ext cx="1637148" cy="452901"/>
          </a:xfrm>
          <a:prstGeom prst="rect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Necessidade de um </a:t>
            </a:r>
            <a:r>
              <a:rPr lang="pt-BR" sz="900" b="1" dirty="0" err="1">
                <a:latin typeface="Arial" panose="020B0604020202020204" pitchFamily="34" charset="0"/>
                <a:cs typeface="Arial" panose="020B0604020202020204" pitchFamily="34" charset="0"/>
              </a:rPr>
              <a:t>App</a:t>
            </a:r>
            <a:r>
              <a:rPr lang="pt-BR" sz="900" b="1" dirty="0">
                <a:latin typeface="Arial" panose="020B0604020202020204" pitchFamily="34" charset="0"/>
                <a:cs typeface="Arial" panose="020B0604020202020204" pitchFamily="34" charset="0"/>
              </a:rPr>
              <a:t> que resolva suas dores</a:t>
            </a:r>
          </a:p>
        </p:txBody>
      </p:sp>
      <p:cxnSp>
        <p:nvCxnSpPr>
          <p:cNvPr id="41" name="Conector Angulado 40"/>
          <p:cNvCxnSpPr/>
          <p:nvPr/>
        </p:nvCxnSpPr>
        <p:spPr>
          <a:xfrm>
            <a:off x="6926580" y="4095206"/>
            <a:ext cx="1224643" cy="696869"/>
          </a:xfrm>
          <a:prstGeom prst="bentConnector3">
            <a:avLst>
              <a:gd name="adj1" fmla="val 50000"/>
            </a:avLst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6" name="Conector reto 45"/>
          <p:cNvCxnSpPr/>
          <p:nvPr/>
        </p:nvCxnSpPr>
        <p:spPr>
          <a:xfrm flipV="1">
            <a:off x="6925972" y="3850277"/>
            <a:ext cx="847679" cy="941798"/>
          </a:xfrm>
          <a:prstGeom prst="line">
            <a:avLst/>
          </a:prstGeom>
          <a:ln>
            <a:solidFill>
              <a:srgbClr val="0070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54702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9A4FFF"/>
      </a:lt2>
      <a:accent1>
        <a:srgbClr val="FDD71C"/>
      </a:accent1>
      <a:accent2>
        <a:srgbClr val="FF584B"/>
      </a:accent2>
      <a:accent3>
        <a:srgbClr val="E0BCD8"/>
      </a:accent3>
      <a:accent4>
        <a:srgbClr val="FDD71C"/>
      </a:accent4>
      <a:accent5>
        <a:srgbClr val="FDD71C"/>
      </a:accent5>
      <a:accent6>
        <a:srgbClr val="FDD71C"/>
      </a:accent6>
      <a:hlink>
        <a:srgbClr val="FF584B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9A4FFF"/>
      </a:lt2>
      <a:accent1>
        <a:srgbClr val="FDD71C"/>
      </a:accent1>
      <a:accent2>
        <a:srgbClr val="FF584B"/>
      </a:accent2>
      <a:accent3>
        <a:srgbClr val="E0BCD8"/>
      </a:accent3>
      <a:accent4>
        <a:srgbClr val="FDD71C"/>
      </a:accent4>
      <a:accent5>
        <a:srgbClr val="FDD71C"/>
      </a:accent5>
      <a:accent6>
        <a:srgbClr val="FDD71C"/>
      </a:accent6>
      <a:hlink>
        <a:srgbClr val="FF584B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9A4FFF"/>
      </a:lt2>
      <a:accent1>
        <a:srgbClr val="FDD71C"/>
      </a:accent1>
      <a:accent2>
        <a:srgbClr val="FF584B"/>
      </a:accent2>
      <a:accent3>
        <a:srgbClr val="E0BCD8"/>
      </a:accent3>
      <a:accent4>
        <a:srgbClr val="FDD71C"/>
      </a:accent4>
      <a:accent5>
        <a:srgbClr val="FDD71C"/>
      </a:accent5>
      <a:accent6>
        <a:srgbClr val="FDD71C"/>
      </a:accent6>
      <a:hlink>
        <a:srgbClr val="FF584B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9A4FFF"/>
      </a:lt2>
      <a:accent1>
        <a:srgbClr val="FDD71C"/>
      </a:accent1>
      <a:accent2>
        <a:srgbClr val="FF584B"/>
      </a:accent2>
      <a:accent3>
        <a:srgbClr val="E0BCD8"/>
      </a:accent3>
      <a:accent4>
        <a:srgbClr val="FDD71C"/>
      </a:accent4>
      <a:accent5>
        <a:srgbClr val="FDD71C"/>
      </a:accent5>
      <a:accent6>
        <a:srgbClr val="FDD71C"/>
      </a:accent6>
      <a:hlink>
        <a:srgbClr val="FF584B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9A4FFF"/>
      </a:lt2>
      <a:accent1>
        <a:srgbClr val="FDD71C"/>
      </a:accent1>
      <a:accent2>
        <a:srgbClr val="FF584B"/>
      </a:accent2>
      <a:accent3>
        <a:srgbClr val="E0BCD8"/>
      </a:accent3>
      <a:accent4>
        <a:srgbClr val="FDD71C"/>
      </a:accent4>
      <a:accent5>
        <a:srgbClr val="FDD71C"/>
      </a:accent5>
      <a:accent6>
        <a:srgbClr val="FDD71C"/>
      </a:accent6>
      <a:hlink>
        <a:srgbClr val="FF584B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9A4FFF"/>
      </a:lt2>
      <a:accent1>
        <a:srgbClr val="FDD71C"/>
      </a:accent1>
      <a:accent2>
        <a:srgbClr val="FF584B"/>
      </a:accent2>
      <a:accent3>
        <a:srgbClr val="E0BCD8"/>
      </a:accent3>
      <a:accent4>
        <a:srgbClr val="FDD71C"/>
      </a:accent4>
      <a:accent5>
        <a:srgbClr val="FDD71C"/>
      </a:accent5>
      <a:accent6>
        <a:srgbClr val="FDD71C"/>
      </a:accent6>
      <a:hlink>
        <a:srgbClr val="FF584B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1122</TotalTime>
  <Words>791</Words>
  <Application>Microsoft Office PowerPoint</Application>
  <PresentationFormat>Apresentação na tela (16:9)</PresentationFormat>
  <Paragraphs>164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6</vt:i4>
      </vt:variant>
      <vt:variant>
        <vt:lpstr>Títulos de slides</vt:lpstr>
      </vt:variant>
      <vt:variant>
        <vt:i4>16</vt:i4>
      </vt:variant>
    </vt:vector>
  </HeadingPairs>
  <TitlesOfParts>
    <vt:vector size="30" baseType="lpstr">
      <vt:lpstr>Arial</vt:lpstr>
      <vt:lpstr>Berlin Sans FB</vt:lpstr>
      <vt:lpstr>Calibri</vt:lpstr>
      <vt:lpstr>Poppins</vt:lpstr>
      <vt:lpstr>Roboto</vt:lpstr>
      <vt:lpstr>Symbol</vt:lpstr>
      <vt:lpstr>Tahoma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Tomatogill</dc:title>
  <dc:subject/>
  <dc:creator>Vinicius Rodrigues</dc:creator>
  <dc:description/>
  <cp:lastModifiedBy>Lucas</cp:lastModifiedBy>
  <cp:revision>566</cp:revision>
  <dcterms:modified xsi:type="dcterms:W3CDTF">2021-05-25T21:22:13Z</dcterms:modified>
  <dc:language>pt-BR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10</vt:i4>
  </property>
  <property fmtid="{D5CDD505-2E9C-101B-9397-08002B2CF9AE}" pid="8" name="PresentationFormat">
    <vt:lpwstr>Apresentação na tela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10</vt:i4>
  </property>
</Properties>
</file>